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920" r:id="rId4"/>
  </p:sldMasterIdLst>
  <p:notesMasterIdLst>
    <p:notesMasterId r:id="rId30"/>
  </p:notesMasterIdLst>
  <p:handoutMasterIdLst>
    <p:handoutMasterId r:id="rId31"/>
  </p:handoutMasterIdLst>
  <p:sldIdLst>
    <p:sldId id="256" r:id="rId5"/>
    <p:sldId id="426" r:id="rId6"/>
    <p:sldId id="471" r:id="rId7"/>
    <p:sldId id="499" r:id="rId8"/>
    <p:sldId id="465" r:id="rId9"/>
    <p:sldId id="437" r:id="rId10"/>
    <p:sldId id="442" r:id="rId11"/>
    <p:sldId id="503" r:id="rId12"/>
    <p:sldId id="472" r:id="rId13"/>
    <p:sldId id="489" r:id="rId14"/>
    <p:sldId id="483" r:id="rId15"/>
    <p:sldId id="484" r:id="rId16"/>
    <p:sldId id="502" r:id="rId17"/>
    <p:sldId id="467" r:id="rId18"/>
    <p:sldId id="432" r:id="rId19"/>
    <p:sldId id="443" r:id="rId20"/>
    <p:sldId id="492" r:id="rId21"/>
    <p:sldId id="468" r:id="rId22"/>
    <p:sldId id="454" r:id="rId23"/>
    <p:sldId id="455" r:id="rId24"/>
    <p:sldId id="456" r:id="rId25"/>
    <p:sldId id="457" r:id="rId26"/>
    <p:sldId id="498" r:id="rId27"/>
    <p:sldId id="491" r:id="rId28"/>
    <p:sldId id="501" r:id="rId2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Overview" id="{ECE3171E-3544-4462-9FA9-4B79BA55F59A}">
          <p14:sldIdLst>
            <p14:sldId id="256"/>
            <p14:sldId id="426"/>
            <p14:sldId id="471"/>
            <p14:sldId id="499"/>
          </p14:sldIdLst>
        </p14:section>
        <p14:section name="Check account type in Single Candidate Portal" id="{34480AD0-7FB8-4091-AD41-3F1A3DC9275B}">
          <p14:sldIdLst>
            <p14:sldId id="465"/>
            <p14:sldId id="437"/>
            <p14:sldId id="442"/>
            <p14:sldId id="503"/>
          </p14:sldIdLst>
        </p14:section>
        <p14:section name="Log in - external EU Login" id="{5CBC8211-0421-49F1-8961-4F9F7F786CD8}">
          <p14:sldIdLst>
            <p14:sldId id="472"/>
            <p14:sldId id="489"/>
            <p14:sldId id="483"/>
            <p14:sldId id="484"/>
            <p14:sldId id="502"/>
          </p14:sldIdLst>
        </p14:section>
        <p14:section name="MFA - Trusted Platform" id="{8956AA6E-B7DB-44E0-9D36-00C25CB8D581}">
          <p14:sldIdLst>
            <p14:sldId id="467"/>
            <p14:sldId id="432"/>
            <p14:sldId id="443"/>
            <p14:sldId id="492"/>
          </p14:sldIdLst>
        </p14:section>
        <p14:section name="Create a new account in Single Candidate Portal account" id="{B1B6B7E3-4B33-42B8-8BC4-10433BA86FA8}">
          <p14:sldIdLst>
            <p14:sldId id="468"/>
            <p14:sldId id="454"/>
            <p14:sldId id="455"/>
            <p14:sldId id="456"/>
            <p14:sldId id="457"/>
            <p14:sldId id="498"/>
            <p14:sldId id="491"/>
            <p14:sldId id="50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7" roundtripDataSignature="AMtx7mh3YP3xexYcFoahXa2ehi0H5V4Zaw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3116400-CE07-3A10-FDD7-58129A95D4C9}" name="RENAUD Sebastien (HR)" initials="SR" userId="RENAUD Sebastien (HR)" providerId="None"/>
  <p188:author id="{23DECE12-A659-D75E-4DDD-4C4E24C505FB}" name="FROJDH Eira (HR)" initials="F(" userId="S::eira.frojdh@ec.europa.eu::026c5e42-e41e-401c-9cba-e1bdd1410b26" providerId="AD"/>
  <p188:author id="{4EAB1134-9138-A74A-CEF3-9EECF33D19F8}" name="TALAJCZYK Daniel (HR)" initials="DT" userId="S::Daniel.TALAJCZYK@ec.europa.eu::a94ad933-7493-4e70-8f97-fa8ac9d081ce" providerId="AD"/>
  <p188:author id="{D05F6838-B3C9-7738-C8A1-C774747F010E}" name="BARONIO Davide (HR)" initials="DB" userId="S::Davide.BARONIO@ec.europa.eu::6989066a-d26d-4359-a645-bcf0e404025f" providerId="AD"/>
  <p188:author id="{D2F76D3A-42E6-DF22-975E-6118F150777B}" name="HEINEN Nathalie (EPSO)" initials="H(" userId="S::nathalie.heinen@ec.europa.eu::107be0b5-ecf6-4f78-aeba-99e9ce06b9a2" providerId="AD"/>
  <p188:author id="{B84EBF3B-5971-456F-B8E0-EF073FCBA95E}" name="DE BAETS Jean-Paul (HR)" initials="JD" userId="S::Jean-Paul.DE-BAETS@ec.europa.eu::6fe764af-46f5-4bf7-b445-fc780735056e" providerId="AD"/>
  <p188:author id="{B4D8755B-CC6D-4FE5-9F2A-D4472F827394}" name="PALLIKARAKIS Fania (HR)" initials="P(" userId="S::fania.pallikarakis@ec.europa.eu::9f36c910-9062-4d77-9ef7-6e936db5414e" providerId="AD"/>
  <p188:author id="{BBE67B5E-1D5F-D04C-072A-BA204ACBD7C4}" name="ISPAS Camelia Elena (HR)" initials="I(" userId="S::camelia-elena.ispas@ec.europa.eu::85a5be4c-b2c2-42ff-a2f7-9ef364208b23" providerId="AD"/>
  <p188:author id="{E782A864-AB49-3AF4-0BE7-C5CF0E9D29F8}" name="DE BAETS Jean-Paul (HR)" initials="D(" userId="S::jean-paul.de-baets@ec.europa.eu::6fe764af-46f5-4bf7-b445-fc780735056e" providerId="AD"/>
  <p188:author id="{16CBD075-F645-EA21-3AA7-0E378AF553FE}" name="PALLIKARAKIS Fania (HR)" initials="FP" userId="S::Fania.PALLIKARAKIS@ec.europa.eu::9f36c910-9062-4d77-9ef7-6e936db5414e" providerId="AD"/>
  <p188:author id="{C813AFAE-56F4-92B1-AEB3-EA0DE1D79BAC}" name="ZANARDI Pierfederica (HR)" initials="Z(" userId="S::pierfederica.zanardi@ec.europa.eu::44e46278-2f33-4409-b840-a7674b9bd2db" providerId="AD"/>
  <p188:author id="{C05383F3-1795-6C0B-5859-22F85252F5B1}" name="LAMBRECHT Regine (ESTAT-EXT)" initials="RL" userId="S::Regine.LAMBRECHT@ext.ec.europa.eu::1a5166bf-0d9b-4429-b96c-64f3c887b7a8" providerId="AD"/>
  <p188:author id="{E42205FF-D03B-0748-2455-10297C6A769D}" name="BARONIO Davide (HR)" initials="B(" userId="S::davide.baronio@ec.europa.eu::6989066a-d26d-4359-a645-bcf0e404025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3A5386"/>
    <a:srgbClr val="D9E3FF"/>
    <a:srgbClr val="FBCD58"/>
    <a:srgbClr val="0066FF"/>
    <a:srgbClr val="C00000"/>
    <a:srgbClr val="F8B306"/>
    <a:srgbClr val="000000"/>
    <a:srgbClr val="0D0D0D"/>
    <a:srgbClr val="FDE0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D7B336-58D0-4F2A-AD10-733B5898CA35}" v="139" dt="2026-01-26T09:53:19.915"/>
    <p1510:client id="{5DBF8E1F-C632-126A-63FF-B900CEF63FB6}" v="1294" dt="2026-01-27T09:19:25.955"/>
    <p1510:client id="{64A3F7B4-72C9-3CA2-F8CA-B4CC84F06A44}" v="412" dt="2026-01-28T07:48:02.778"/>
    <p1510:client id="{8C063C38-D643-45A6-9A47-089C264DF8D1}" v="50" dt="2026-01-26T15:55:56.742"/>
    <p1510:client id="{EA3C4CEE-44D5-41F6-72D6-B7E9E1644054}" v="2" dt="2026-01-28T09:18:05.748"/>
    <p1510:client id="{FFDB0DB9-2740-20C5-87A1-37550A08FA91}" v="3" dt="2026-01-28T07:48:25.8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092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68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67" Type="http://customschemas.google.com/relationships/presentationmetadata" Target="metadata"/><Relationship Id="rId71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7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7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73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69" Type="http://schemas.openxmlformats.org/officeDocument/2006/relationships/viewProps" Target="viewProps.xml"/><Relationship Id="rId8" Type="http://schemas.openxmlformats.org/officeDocument/2006/relationships/slide" Target="slides/slide4.xml"/><Relationship Id="rId72" Type="http://schemas.microsoft.com/office/2016/11/relationships/changesInfo" Target="changesInfos/changesInfo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LAJCZYK Daniel (HR)" userId="a94ad933-7493-4e70-8f97-fa8ac9d081ce" providerId="ADAL" clId="{0029AFB4-B883-470F-8FF3-6A4520D747A3}"/>
    <pc:docChg chg="undo custSel modSld">
      <pc:chgData name="TALAJCZYK Daniel (HR)" userId="a94ad933-7493-4e70-8f97-fa8ac9d081ce" providerId="ADAL" clId="{0029AFB4-B883-470F-8FF3-6A4520D747A3}" dt="2026-01-26T15:55:56.744" v="501" actId="6549"/>
      <pc:docMkLst>
        <pc:docMk/>
      </pc:docMkLst>
      <pc:sldChg chg="modSp mod">
        <pc:chgData name="TALAJCZYK Daniel (HR)" userId="a94ad933-7493-4e70-8f97-fa8ac9d081ce" providerId="ADAL" clId="{0029AFB4-B883-470F-8FF3-6A4520D747A3}" dt="2026-01-26T09:23:41.739" v="48" actId="20577"/>
        <pc:sldMkLst>
          <pc:docMk/>
          <pc:sldMk cId="526694396" sldId="426"/>
        </pc:sldMkLst>
        <pc:spChg chg="mod">
          <ac:chgData name="TALAJCZYK Daniel (HR)" userId="a94ad933-7493-4e70-8f97-fa8ac9d081ce" providerId="ADAL" clId="{0029AFB4-B883-470F-8FF3-6A4520D747A3}" dt="2026-01-26T09:06:49.071" v="1" actId="14100"/>
          <ac:spMkLst>
            <pc:docMk/>
            <pc:sldMk cId="526694396" sldId="426"/>
            <ac:spMk id="2" creationId="{37A842E9-C66F-426E-E546-C0F14A0E3E90}"/>
          </ac:spMkLst>
        </pc:spChg>
        <pc:spChg chg="mod">
          <ac:chgData name="TALAJCZYK Daniel (HR)" userId="a94ad933-7493-4e70-8f97-fa8ac9d081ce" providerId="ADAL" clId="{0029AFB4-B883-470F-8FF3-6A4520D747A3}" dt="2026-01-26T09:22:30.456" v="15" actId="27636"/>
          <ac:spMkLst>
            <pc:docMk/>
            <pc:sldMk cId="526694396" sldId="426"/>
            <ac:spMk id="3" creationId="{78F53611-4575-884B-2290-25A4724AB023}"/>
          </ac:spMkLst>
        </pc:spChg>
        <pc:spChg chg="mod">
          <ac:chgData name="TALAJCZYK Daniel (HR)" userId="a94ad933-7493-4e70-8f97-fa8ac9d081ce" providerId="ADAL" clId="{0029AFB4-B883-470F-8FF3-6A4520D747A3}" dt="2026-01-26T09:23:41.739" v="48" actId="20577"/>
          <ac:spMkLst>
            <pc:docMk/>
            <pc:sldMk cId="526694396" sldId="426"/>
            <ac:spMk id="7" creationId="{32773FFD-3033-6CE7-9148-391EA4C69911}"/>
          </ac:spMkLst>
        </pc:spChg>
        <pc:spChg chg="mod">
          <ac:chgData name="TALAJCZYK Daniel (HR)" userId="a94ad933-7493-4e70-8f97-fa8ac9d081ce" providerId="ADAL" clId="{0029AFB4-B883-470F-8FF3-6A4520D747A3}" dt="2026-01-26T09:22:56.162" v="24" actId="113"/>
          <ac:spMkLst>
            <pc:docMk/>
            <pc:sldMk cId="526694396" sldId="426"/>
            <ac:spMk id="9" creationId="{EF54A253-3904-9591-CDE9-491D0653EFAB}"/>
          </ac:spMkLst>
        </pc:spChg>
      </pc:sldChg>
      <pc:sldChg chg="modSp mod">
        <pc:chgData name="TALAJCZYK Daniel (HR)" userId="a94ad933-7493-4e70-8f97-fa8ac9d081ce" providerId="ADAL" clId="{0029AFB4-B883-470F-8FF3-6A4520D747A3}" dt="2026-01-26T09:48:42.264" v="321" actId="20577"/>
        <pc:sldMkLst>
          <pc:docMk/>
          <pc:sldMk cId="3234513383" sldId="432"/>
        </pc:sldMkLst>
        <pc:spChg chg="mod">
          <ac:chgData name="TALAJCZYK Daniel (HR)" userId="a94ad933-7493-4e70-8f97-fa8ac9d081ce" providerId="ADAL" clId="{0029AFB4-B883-470F-8FF3-6A4520D747A3}" dt="2026-01-26T09:48:28.017" v="313" actId="14100"/>
          <ac:spMkLst>
            <pc:docMk/>
            <pc:sldMk cId="3234513383" sldId="432"/>
            <ac:spMk id="2" creationId="{9EC50BE1-42AF-5389-06D4-4C8E7015372C}"/>
          </ac:spMkLst>
        </pc:spChg>
        <pc:spChg chg="mod">
          <ac:chgData name="TALAJCZYK Daniel (HR)" userId="a94ad933-7493-4e70-8f97-fa8ac9d081ce" providerId="ADAL" clId="{0029AFB4-B883-470F-8FF3-6A4520D747A3}" dt="2026-01-26T09:48:38.706" v="314" actId="14100"/>
          <ac:spMkLst>
            <pc:docMk/>
            <pc:sldMk cId="3234513383" sldId="432"/>
            <ac:spMk id="6" creationId="{E0A48BC9-F113-57C5-2884-715F394084F7}"/>
          </ac:spMkLst>
        </pc:spChg>
        <pc:spChg chg="mod">
          <ac:chgData name="TALAJCZYK Daniel (HR)" userId="a94ad933-7493-4e70-8f97-fa8ac9d081ce" providerId="ADAL" clId="{0029AFB4-B883-470F-8FF3-6A4520D747A3}" dt="2026-01-26T09:48:42.264" v="321" actId="20577"/>
          <ac:spMkLst>
            <pc:docMk/>
            <pc:sldMk cId="3234513383" sldId="432"/>
            <ac:spMk id="9" creationId="{0589D638-97DE-DBD3-DDC2-D8A679863059}"/>
          </ac:spMkLst>
        </pc:spChg>
        <pc:spChg chg="mod">
          <ac:chgData name="TALAJCZYK Daniel (HR)" userId="a94ad933-7493-4e70-8f97-fa8ac9d081ce" providerId="ADAL" clId="{0029AFB4-B883-470F-8FF3-6A4520D747A3}" dt="2026-01-26T09:48:21.757" v="311" actId="20577"/>
          <ac:spMkLst>
            <pc:docMk/>
            <pc:sldMk cId="3234513383" sldId="432"/>
            <ac:spMk id="321" creationId="{6C099872-0391-B0C6-C865-E81D22402BB4}"/>
          </ac:spMkLst>
        </pc:spChg>
      </pc:sldChg>
      <pc:sldChg chg="modSp mod">
        <pc:chgData name="TALAJCZYK Daniel (HR)" userId="a94ad933-7493-4e70-8f97-fa8ac9d081ce" providerId="ADAL" clId="{0029AFB4-B883-470F-8FF3-6A4520D747A3}" dt="2026-01-26T09:25:55.719" v="89" actId="20577"/>
        <pc:sldMkLst>
          <pc:docMk/>
          <pc:sldMk cId="1372737506" sldId="437"/>
        </pc:sldMkLst>
        <pc:spChg chg="mod">
          <ac:chgData name="TALAJCZYK Daniel (HR)" userId="a94ad933-7493-4e70-8f97-fa8ac9d081ce" providerId="ADAL" clId="{0029AFB4-B883-470F-8FF3-6A4520D747A3}" dt="2026-01-26T09:25:37.486" v="84" actId="20577"/>
          <ac:spMkLst>
            <pc:docMk/>
            <pc:sldMk cId="1372737506" sldId="437"/>
            <ac:spMk id="3" creationId="{D507F2B4-40DB-DD61-3445-DB0881C74523}"/>
          </ac:spMkLst>
        </pc:spChg>
        <pc:spChg chg="mod">
          <ac:chgData name="TALAJCZYK Daniel (HR)" userId="a94ad933-7493-4e70-8f97-fa8ac9d081ce" providerId="ADAL" clId="{0029AFB4-B883-470F-8FF3-6A4520D747A3}" dt="2026-01-26T09:25:55.719" v="89" actId="20577"/>
          <ac:spMkLst>
            <pc:docMk/>
            <pc:sldMk cId="1372737506" sldId="437"/>
            <ac:spMk id="4" creationId="{917FDCB6-7FAA-E33D-664B-E9442CB63E59}"/>
          </ac:spMkLst>
        </pc:spChg>
        <pc:spChg chg="mod">
          <ac:chgData name="TALAJCZYK Daniel (HR)" userId="a94ad933-7493-4e70-8f97-fa8ac9d081ce" providerId="ADAL" clId="{0029AFB4-B883-470F-8FF3-6A4520D747A3}" dt="2026-01-26T09:25:50.608" v="87" actId="20577"/>
          <ac:spMkLst>
            <pc:docMk/>
            <pc:sldMk cId="1372737506" sldId="437"/>
            <ac:spMk id="5" creationId="{AF7E3405-61F4-5251-BE13-B473AF278A4E}"/>
          </ac:spMkLst>
        </pc:spChg>
      </pc:sldChg>
      <pc:sldChg chg="modSp mod">
        <pc:chgData name="TALAJCZYK Daniel (HR)" userId="a94ad933-7493-4e70-8f97-fa8ac9d081ce" providerId="ADAL" clId="{0029AFB4-B883-470F-8FF3-6A4520D747A3}" dt="2026-01-26T09:59:04.530" v="451" actId="20577"/>
        <pc:sldMkLst>
          <pc:docMk/>
          <pc:sldMk cId="3953329304" sldId="442"/>
        </pc:sldMkLst>
        <pc:spChg chg="mod">
          <ac:chgData name="TALAJCZYK Daniel (HR)" userId="a94ad933-7493-4e70-8f97-fa8ac9d081ce" providerId="ADAL" clId="{0029AFB4-B883-470F-8FF3-6A4520D747A3}" dt="2026-01-26T09:27:57.082" v="162" actId="1076"/>
          <ac:spMkLst>
            <pc:docMk/>
            <pc:sldMk cId="3953329304" sldId="442"/>
            <ac:spMk id="2" creationId="{BB2156E6-98F1-CB9A-9A75-9B98E45E7545}"/>
          </ac:spMkLst>
        </pc:spChg>
        <pc:spChg chg="mod">
          <ac:chgData name="TALAJCZYK Daniel (HR)" userId="a94ad933-7493-4e70-8f97-fa8ac9d081ce" providerId="ADAL" clId="{0029AFB4-B883-470F-8FF3-6A4520D747A3}" dt="2026-01-26T09:26:39.084" v="103" actId="20577"/>
          <ac:spMkLst>
            <pc:docMk/>
            <pc:sldMk cId="3953329304" sldId="442"/>
            <ac:spMk id="5" creationId="{435E1AE6-CE4B-FC3C-361A-8BEF72B83160}"/>
          </ac:spMkLst>
        </pc:spChg>
        <pc:spChg chg="mod">
          <ac:chgData name="TALAJCZYK Daniel (HR)" userId="a94ad933-7493-4e70-8f97-fa8ac9d081ce" providerId="ADAL" clId="{0029AFB4-B883-470F-8FF3-6A4520D747A3}" dt="2026-01-26T09:28:25.504" v="168" actId="255"/>
          <ac:spMkLst>
            <pc:docMk/>
            <pc:sldMk cId="3953329304" sldId="442"/>
            <ac:spMk id="8" creationId="{FB79F0DF-6D9F-519F-3EFE-F9C4049AA3AD}"/>
          </ac:spMkLst>
        </pc:spChg>
        <pc:spChg chg="mod">
          <ac:chgData name="TALAJCZYK Daniel (HR)" userId="a94ad933-7493-4e70-8f97-fa8ac9d081ce" providerId="ADAL" clId="{0029AFB4-B883-470F-8FF3-6A4520D747A3}" dt="2026-01-26T09:28:02.844" v="164" actId="20577"/>
          <ac:spMkLst>
            <pc:docMk/>
            <pc:sldMk cId="3953329304" sldId="442"/>
            <ac:spMk id="9" creationId="{F9177ACC-DEAD-DB7E-F922-499CE1073A81}"/>
          </ac:spMkLst>
        </pc:spChg>
        <pc:spChg chg="mod">
          <ac:chgData name="TALAJCZYK Daniel (HR)" userId="a94ad933-7493-4e70-8f97-fa8ac9d081ce" providerId="ADAL" clId="{0029AFB4-B883-470F-8FF3-6A4520D747A3}" dt="2026-01-26T09:59:04.530" v="451" actId="20577"/>
          <ac:spMkLst>
            <pc:docMk/>
            <pc:sldMk cId="3953329304" sldId="442"/>
            <ac:spMk id="11" creationId="{B04B502F-C7C0-054D-04EE-87B029596C31}"/>
          </ac:spMkLst>
        </pc:spChg>
        <pc:spChg chg="mod">
          <ac:chgData name="TALAJCZYK Daniel (HR)" userId="a94ad933-7493-4e70-8f97-fa8ac9d081ce" providerId="ADAL" clId="{0029AFB4-B883-470F-8FF3-6A4520D747A3}" dt="2026-01-26T09:26:13.007" v="91" actId="14100"/>
          <ac:spMkLst>
            <pc:docMk/>
            <pc:sldMk cId="3953329304" sldId="442"/>
            <ac:spMk id="14" creationId="{1ACC059A-9C78-7C62-5B1C-2B75292350E3}"/>
          </ac:spMkLst>
        </pc:spChg>
        <pc:spChg chg="mod">
          <ac:chgData name="TALAJCZYK Daniel (HR)" userId="a94ad933-7493-4e70-8f97-fa8ac9d081ce" providerId="ADAL" clId="{0029AFB4-B883-470F-8FF3-6A4520D747A3}" dt="2026-01-26T09:26:19.832" v="93" actId="14100"/>
          <ac:spMkLst>
            <pc:docMk/>
            <pc:sldMk cId="3953329304" sldId="442"/>
            <ac:spMk id="15" creationId="{ADCDAE5B-64E1-ECEF-7211-671E808A4E99}"/>
          </ac:spMkLst>
        </pc:spChg>
        <pc:grpChg chg="mod">
          <ac:chgData name="TALAJCZYK Daniel (HR)" userId="a94ad933-7493-4e70-8f97-fa8ac9d081ce" providerId="ADAL" clId="{0029AFB4-B883-470F-8FF3-6A4520D747A3}" dt="2026-01-26T09:28:04.472" v="165" actId="1076"/>
          <ac:grpSpMkLst>
            <pc:docMk/>
            <pc:sldMk cId="3953329304" sldId="442"/>
            <ac:grpSpMk id="10" creationId="{8F32853B-9D21-18B5-0F7A-9E8494C37FC9}"/>
          </ac:grpSpMkLst>
        </pc:grpChg>
      </pc:sldChg>
      <pc:sldChg chg="modSp mod">
        <pc:chgData name="TALAJCZYK Daniel (HR)" userId="a94ad933-7493-4e70-8f97-fa8ac9d081ce" providerId="ADAL" clId="{0029AFB4-B883-470F-8FF3-6A4520D747A3}" dt="2026-01-26T09:49:22.471" v="351" actId="1036"/>
        <pc:sldMkLst>
          <pc:docMk/>
          <pc:sldMk cId="3732476846" sldId="443"/>
        </pc:sldMkLst>
        <pc:spChg chg="mod">
          <ac:chgData name="TALAJCZYK Daniel (HR)" userId="a94ad933-7493-4e70-8f97-fa8ac9d081ce" providerId="ADAL" clId="{0029AFB4-B883-470F-8FF3-6A4520D747A3}" dt="2026-01-26T09:48:45.500" v="326" actId="20577"/>
          <ac:spMkLst>
            <pc:docMk/>
            <pc:sldMk cId="3732476846" sldId="443"/>
            <ac:spMk id="2" creationId="{CE5D19F1-885E-C52F-0388-7D5085E5FA13}"/>
          </ac:spMkLst>
        </pc:spChg>
        <pc:spChg chg="mod">
          <ac:chgData name="TALAJCZYK Daniel (HR)" userId="a94ad933-7493-4e70-8f97-fa8ac9d081ce" providerId="ADAL" clId="{0029AFB4-B883-470F-8FF3-6A4520D747A3}" dt="2026-01-26T09:49:18.210" v="334" actId="1076"/>
          <ac:spMkLst>
            <pc:docMk/>
            <pc:sldMk cId="3732476846" sldId="443"/>
            <ac:spMk id="8" creationId="{D9C49716-8DF8-8A2F-95EC-E95A671418FA}"/>
          </ac:spMkLst>
        </pc:spChg>
        <pc:spChg chg="mod">
          <ac:chgData name="TALAJCZYK Daniel (HR)" userId="a94ad933-7493-4e70-8f97-fa8ac9d081ce" providerId="ADAL" clId="{0029AFB4-B883-470F-8FF3-6A4520D747A3}" dt="2026-01-26T09:48:48.205" v="331" actId="20577"/>
          <ac:spMkLst>
            <pc:docMk/>
            <pc:sldMk cId="3732476846" sldId="443"/>
            <ac:spMk id="9" creationId="{566C9E82-122C-A1A7-D5C3-934EEA5364CD}"/>
          </ac:spMkLst>
        </pc:spChg>
        <pc:spChg chg="mod">
          <ac:chgData name="TALAJCZYK Daniel (HR)" userId="a94ad933-7493-4e70-8f97-fa8ac9d081ce" providerId="ADAL" clId="{0029AFB4-B883-470F-8FF3-6A4520D747A3}" dt="2026-01-26T09:48:55.234" v="332" actId="6549"/>
          <ac:spMkLst>
            <pc:docMk/>
            <pc:sldMk cId="3732476846" sldId="443"/>
            <ac:spMk id="14" creationId="{AA02BA8E-BA23-92E1-610F-E8FE4A54C51C}"/>
          </ac:spMkLst>
        </pc:spChg>
        <pc:spChg chg="mod">
          <ac:chgData name="TALAJCZYK Daniel (HR)" userId="a94ad933-7493-4e70-8f97-fa8ac9d081ce" providerId="ADAL" clId="{0029AFB4-B883-470F-8FF3-6A4520D747A3}" dt="2026-01-26T09:49:22.471" v="351" actId="1036"/>
          <ac:spMkLst>
            <pc:docMk/>
            <pc:sldMk cId="3732476846" sldId="443"/>
            <ac:spMk id="16" creationId="{72FF4D92-1D10-1994-093E-DDCDCFAF9121}"/>
          </ac:spMkLst>
        </pc:spChg>
        <pc:spChg chg="mod">
          <ac:chgData name="TALAJCZYK Daniel (HR)" userId="a94ad933-7493-4e70-8f97-fa8ac9d081ce" providerId="ADAL" clId="{0029AFB4-B883-470F-8FF3-6A4520D747A3}" dt="2026-01-26T09:49:18.210" v="334" actId="1076"/>
          <ac:spMkLst>
            <pc:docMk/>
            <pc:sldMk cId="3732476846" sldId="443"/>
            <ac:spMk id="17" creationId="{E3981664-DCCF-9D25-3F67-ADA1049F5581}"/>
          </ac:spMkLst>
        </pc:spChg>
        <pc:spChg chg="mod">
          <ac:chgData name="TALAJCZYK Daniel (HR)" userId="a94ad933-7493-4e70-8f97-fa8ac9d081ce" providerId="ADAL" clId="{0029AFB4-B883-470F-8FF3-6A4520D747A3}" dt="2026-01-26T09:49:18.210" v="334" actId="1076"/>
          <ac:spMkLst>
            <pc:docMk/>
            <pc:sldMk cId="3732476846" sldId="443"/>
            <ac:spMk id="24" creationId="{FD656BA3-4771-F1E2-8E60-878B23BBD5F3}"/>
          </ac:spMkLst>
        </pc:spChg>
        <pc:spChg chg="mod">
          <ac:chgData name="TALAJCZYK Daniel (HR)" userId="a94ad933-7493-4e70-8f97-fa8ac9d081ce" providerId="ADAL" clId="{0029AFB4-B883-470F-8FF3-6A4520D747A3}" dt="2026-01-26T09:49:18.210" v="334" actId="1076"/>
          <ac:spMkLst>
            <pc:docMk/>
            <pc:sldMk cId="3732476846" sldId="443"/>
            <ac:spMk id="26" creationId="{E0854EA0-7AE1-22ED-3136-3DFF47F5711D}"/>
          </ac:spMkLst>
        </pc:spChg>
        <pc:spChg chg="mod">
          <ac:chgData name="TALAJCZYK Daniel (HR)" userId="a94ad933-7493-4e70-8f97-fa8ac9d081ce" providerId="ADAL" clId="{0029AFB4-B883-470F-8FF3-6A4520D747A3}" dt="2026-01-26T09:49:18.210" v="334" actId="1076"/>
          <ac:spMkLst>
            <pc:docMk/>
            <pc:sldMk cId="3732476846" sldId="443"/>
            <ac:spMk id="28" creationId="{7415504B-AFF7-06FC-37E9-5A2A9A69AB01}"/>
          </ac:spMkLst>
        </pc:spChg>
        <pc:picChg chg="mod">
          <ac:chgData name="TALAJCZYK Daniel (HR)" userId="a94ad933-7493-4e70-8f97-fa8ac9d081ce" providerId="ADAL" clId="{0029AFB4-B883-470F-8FF3-6A4520D747A3}" dt="2026-01-26T09:49:18.210" v="334" actId="1076"/>
          <ac:picMkLst>
            <pc:docMk/>
            <pc:sldMk cId="3732476846" sldId="443"/>
            <ac:picMk id="15" creationId="{6A9A6E7A-1B1D-3B8F-BE8B-061226BCB497}"/>
          </ac:picMkLst>
        </pc:picChg>
      </pc:sldChg>
      <pc:sldChg chg="modSp mod">
        <pc:chgData name="TALAJCZYK Daniel (HR)" userId="a94ad933-7493-4e70-8f97-fa8ac9d081ce" providerId="ADAL" clId="{0029AFB4-B883-470F-8FF3-6A4520D747A3}" dt="2026-01-26T09:51:37.189" v="401" actId="20577"/>
        <pc:sldMkLst>
          <pc:docMk/>
          <pc:sldMk cId="2783186514" sldId="454"/>
        </pc:sldMkLst>
        <pc:spChg chg="mod">
          <ac:chgData name="TALAJCZYK Daniel (HR)" userId="a94ad933-7493-4e70-8f97-fa8ac9d081ce" providerId="ADAL" clId="{0029AFB4-B883-470F-8FF3-6A4520D747A3}" dt="2026-01-26T09:51:28.659" v="398" actId="20577"/>
          <ac:spMkLst>
            <pc:docMk/>
            <pc:sldMk cId="2783186514" sldId="454"/>
            <ac:spMk id="5" creationId="{4A91E97E-5AF7-7C9E-7F36-FC70A0131F69}"/>
          </ac:spMkLst>
        </pc:spChg>
        <pc:spChg chg="mod">
          <ac:chgData name="TALAJCZYK Daniel (HR)" userId="a94ad933-7493-4e70-8f97-fa8ac9d081ce" providerId="ADAL" clId="{0029AFB4-B883-470F-8FF3-6A4520D747A3}" dt="2026-01-26T09:51:37.189" v="401" actId="20577"/>
          <ac:spMkLst>
            <pc:docMk/>
            <pc:sldMk cId="2783186514" sldId="454"/>
            <ac:spMk id="7" creationId="{1C2F7D0B-5C96-A221-49A4-282EF98466A5}"/>
          </ac:spMkLst>
        </pc:spChg>
        <pc:spChg chg="mod">
          <ac:chgData name="TALAJCZYK Daniel (HR)" userId="a94ad933-7493-4e70-8f97-fa8ac9d081ce" providerId="ADAL" clId="{0029AFB4-B883-470F-8FF3-6A4520D747A3}" dt="2026-01-26T09:51:14.051" v="395" actId="113"/>
          <ac:spMkLst>
            <pc:docMk/>
            <pc:sldMk cId="2783186514" sldId="454"/>
            <ac:spMk id="10" creationId="{BCDF47C0-5BD1-BF7B-A9C3-DCAB7C293346}"/>
          </ac:spMkLst>
        </pc:spChg>
      </pc:sldChg>
      <pc:sldChg chg="modSp mod">
        <pc:chgData name="TALAJCZYK Daniel (HR)" userId="a94ad933-7493-4e70-8f97-fa8ac9d081ce" providerId="ADAL" clId="{0029AFB4-B883-470F-8FF3-6A4520D747A3}" dt="2026-01-26T09:51:43.914" v="402" actId="14100"/>
        <pc:sldMkLst>
          <pc:docMk/>
          <pc:sldMk cId="3858071506" sldId="455"/>
        </pc:sldMkLst>
        <pc:spChg chg="mod">
          <ac:chgData name="TALAJCZYK Daniel (HR)" userId="a94ad933-7493-4e70-8f97-fa8ac9d081ce" providerId="ADAL" clId="{0029AFB4-B883-470F-8FF3-6A4520D747A3}" dt="2026-01-26T09:51:43.914" v="402" actId="14100"/>
          <ac:spMkLst>
            <pc:docMk/>
            <pc:sldMk cId="3858071506" sldId="455"/>
            <ac:spMk id="7" creationId="{555934A0-F03E-E8C0-EAC0-8D067408FADC}"/>
          </ac:spMkLst>
        </pc:spChg>
      </pc:sldChg>
      <pc:sldChg chg="modSp mod">
        <pc:chgData name="TALAJCZYK Daniel (HR)" userId="a94ad933-7493-4e70-8f97-fa8ac9d081ce" providerId="ADAL" clId="{0029AFB4-B883-470F-8FF3-6A4520D747A3}" dt="2026-01-26T15:55:56.744" v="501" actId="6549"/>
        <pc:sldMkLst>
          <pc:docMk/>
          <pc:sldMk cId="3085813377" sldId="456"/>
        </pc:sldMkLst>
        <pc:spChg chg="mod">
          <ac:chgData name="TALAJCZYK Daniel (HR)" userId="a94ad933-7493-4e70-8f97-fa8ac9d081ce" providerId="ADAL" clId="{0029AFB4-B883-470F-8FF3-6A4520D747A3}" dt="2026-01-26T15:55:56.744" v="501" actId="6549"/>
          <ac:spMkLst>
            <pc:docMk/>
            <pc:sldMk cId="3085813377" sldId="456"/>
            <ac:spMk id="3" creationId="{A00E82CC-0AEB-3C1D-79C1-B28A5875E719}"/>
          </ac:spMkLst>
        </pc:spChg>
        <pc:spChg chg="mod">
          <ac:chgData name="TALAJCZYK Daniel (HR)" userId="a94ad933-7493-4e70-8f97-fa8ac9d081ce" providerId="ADAL" clId="{0029AFB4-B883-470F-8FF3-6A4520D747A3}" dt="2026-01-26T09:51:58.845" v="403"/>
          <ac:spMkLst>
            <pc:docMk/>
            <pc:sldMk cId="3085813377" sldId="456"/>
            <ac:spMk id="13" creationId="{88577C3B-25A8-6835-6142-10713DE5566B}"/>
          </ac:spMkLst>
        </pc:spChg>
      </pc:sldChg>
      <pc:sldChg chg="modSp mod">
        <pc:chgData name="TALAJCZYK Daniel (HR)" userId="a94ad933-7493-4e70-8f97-fa8ac9d081ce" providerId="ADAL" clId="{0029AFB4-B883-470F-8FF3-6A4520D747A3}" dt="2026-01-26T09:52:45.045" v="437" actId="20577"/>
        <pc:sldMkLst>
          <pc:docMk/>
          <pc:sldMk cId="2059650418" sldId="457"/>
        </pc:sldMkLst>
        <pc:spChg chg="mod">
          <ac:chgData name="TALAJCZYK Daniel (HR)" userId="a94ad933-7493-4e70-8f97-fa8ac9d081ce" providerId="ADAL" clId="{0029AFB4-B883-470F-8FF3-6A4520D747A3}" dt="2026-01-26T09:52:45.045" v="437" actId="20577"/>
          <ac:spMkLst>
            <pc:docMk/>
            <pc:sldMk cId="2059650418" sldId="457"/>
            <ac:spMk id="2" creationId="{C0734E98-77B9-7E7C-F3F6-45C99C975EF9}"/>
          </ac:spMkLst>
        </pc:spChg>
        <pc:spChg chg="mod">
          <ac:chgData name="TALAJCZYK Daniel (HR)" userId="a94ad933-7493-4e70-8f97-fa8ac9d081ce" providerId="ADAL" clId="{0029AFB4-B883-470F-8FF3-6A4520D747A3}" dt="2026-01-26T09:52:35.600" v="412" actId="20577"/>
          <ac:spMkLst>
            <pc:docMk/>
            <pc:sldMk cId="2059650418" sldId="457"/>
            <ac:spMk id="14" creationId="{7468F2F5-7488-30AD-4566-1ECD63A695F8}"/>
          </ac:spMkLst>
        </pc:spChg>
      </pc:sldChg>
      <pc:sldChg chg="modSp mod">
        <pc:chgData name="TALAJCZYK Daniel (HR)" userId="a94ad933-7493-4e70-8f97-fa8ac9d081ce" providerId="ADAL" clId="{0029AFB4-B883-470F-8FF3-6A4520D747A3}" dt="2026-01-26T09:48:00.761" v="309" actId="113"/>
        <pc:sldMkLst>
          <pc:docMk/>
          <pc:sldMk cId="2425583740" sldId="467"/>
        </pc:sldMkLst>
        <pc:spChg chg="mod">
          <ac:chgData name="TALAJCZYK Daniel (HR)" userId="a94ad933-7493-4e70-8f97-fa8ac9d081ce" providerId="ADAL" clId="{0029AFB4-B883-470F-8FF3-6A4520D747A3}" dt="2026-01-26T09:47:50.138" v="307" actId="14100"/>
          <ac:spMkLst>
            <pc:docMk/>
            <pc:sldMk cId="2425583740" sldId="467"/>
            <ac:spMk id="2" creationId="{E663FDB2-34CB-BD6D-7BDD-D5B360949BCF}"/>
          </ac:spMkLst>
        </pc:spChg>
        <pc:spChg chg="mod">
          <ac:chgData name="TALAJCZYK Daniel (HR)" userId="a94ad933-7493-4e70-8f97-fa8ac9d081ce" providerId="ADAL" clId="{0029AFB4-B883-470F-8FF3-6A4520D747A3}" dt="2026-01-26T09:48:00.761" v="309" actId="113"/>
          <ac:spMkLst>
            <pc:docMk/>
            <pc:sldMk cId="2425583740" sldId="467"/>
            <ac:spMk id="3" creationId="{67D781FC-F270-4474-111E-13EF435A8EBA}"/>
          </ac:spMkLst>
        </pc:spChg>
      </pc:sldChg>
      <pc:sldChg chg="modSp mod">
        <pc:chgData name="TALAJCZYK Daniel (HR)" userId="a94ad933-7493-4e70-8f97-fa8ac9d081ce" providerId="ADAL" clId="{0029AFB4-B883-470F-8FF3-6A4520D747A3}" dt="2026-01-26T09:50:58.162" v="390"/>
        <pc:sldMkLst>
          <pc:docMk/>
          <pc:sldMk cId="982638665" sldId="468"/>
        </pc:sldMkLst>
        <pc:spChg chg="mod">
          <ac:chgData name="TALAJCZYK Daniel (HR)" userId="a94ad933-7493-4e70-8f97-fa8ac9d081ce" providerId="ADAL" clId="{0029AFB4-B883-470F-8FF3-6A4520D747A3}" dt="2026-01-26T09:50:51.993" v="388" actId="14100"/>
          <ac:spMkLst>
            <pc:docMk/>
            <pc:sldMk cId="982638665" sldId="468"/>
            <ac:spMk id="2" creationId="{4B1CFD94-1E03-8D73-A510-8AD7AD2B48E4}"/>
          </ac:spMkLst>
        </pc:spChg>
        <pc:spChg chg="mod">
          <ac:chgData name="TALAJCZYK Daniel (HR)" userId="a94ad933-7493-4e70-8f97-fa8ac9d081ce" providerId="ADAL" clId="{0029AFB4-B883-470F-8FF3-6A4520D747A3}" dt="2026-01-26T09:50:58.162" v="390"/>
          <ac:spMkLst>
            <pc:docMk/>
            <pc:sldMk cId="982638665" sldId="468"/>
            <ac:spMk id="3" creationId="{D24B09B8-C269-C074-2903-222CDB92C4C2}"/>
          </ac:spMkLst>
        </pc:spChg>
      </pc:sldChg>
      <pc:sldChg chg="modSp mod">
        <pc:chgData name="TALAJCZYK Daniel (HR)" userId="a94ad933-7493-4e70-8f97-fa8ac9d081ce" providerId="ADAL" clId="{0029AFB4-B883-470F-8FF3-6A4520D747A3}" dt="2026-01-26T09:34:46.017" v="244" actId="1076"/>
        <pc:sldMkLst>
          <pc:docMk/>
          <pc:sldMk cId="355428584" sldId="483"/>
        </pc:sldMkLst>
        <pc:spChg chg="mod">
          <ac:chgData name="TALAJCZYK Daniel (HR)" userId="a94ad933-7493-4e70-8f97-fa8ac9d081ce" providerId="ADAL" clId="{0029AFB4-B883-470F-8FF3-6A4520D747A3}" dt="2026-01-26T09:34:43.769" v="243" actId="1076"/>
          <ac:spMkLst>
            <pc:docMk/>
            <pc:sldMk cId="355428584" sldId="483"/>
            <ac:spMk id="2" creationId="{4DF6A438-F719-9241-9E53-673567DCCD61}"/>
          </ac:spMkLst>
        </pc:spChg>
        <pc:spChg chg="mod">
          <ac:chgData name="TALAJCZYK Daniel (HR)" userId="a94ad933-7493-4e70-8f97-fa8ac9d081ce" providerId="ADAL" clId="{0029AFB4-B883-470F-8FF3-6A4520D747A3}" dt="2026-01-26T09:34:07.436" v="234" actId="20577"/>
          <ac:spMkLst>
            <pc:docMk/>
            <pc:sldMk cId="355428584" sldId="483"/>
            <ac:spMk id="4" creationId="{7368B747-BC57-D35E-450A-D35A3B2AB64F}"/>
          </ac:spMkLst>
        </pc:spChg>
        <pc:spChg chg="mod">
          <ac:chgData name="TALAJCZYK Daniel (HR)" userId="a94ad933-7493-4e70-8f97-fa8ac9d081ce" providerId="ADAL" clId="{0029AFB4-B883-470F-8FF3-6A4520D747A3}" dt="2026-01-26T09:34:36.298" v="242" actId="20577"/>
          <ac:spMkLst>
            <pc:docMk/>
            <pc:sldMk cId="355428584" sldId="483"/>
            <ac:spMk id="6" creationId="{41B2757A-A372-DA76-2368-8D3FC20083C3}"/>
          </ac:spMkLst>
        </pc:spChg>
        <pc:spChg chg="mod">
          <ac:chgData name="TALAJCZYK Daniel (HR)" userId="a94ad933-7493-4e70-8f97-fa8ac9d081ce" providerId="ADAL" clId="{0029AFB4-B883-470F-8FF3-6A4520D747A3}" dt="2026-01-26T09:33:46.912" v="220" actId="14100"/>
          <ac:spMkLst>
            <pc:docMk/>
            <pc:sldMk cId="355428584" sldId="483"/>
            <ac:spMk id="9" creationId="{0D033ED8-1E0B-6ED3-3944-E121F3D1FC11}"/>
          </ac:spMkLst>
        </pc:spChg>
        <pc:spChg chg="mod">
          <ac:chgData name="TALAJCZYK Daniel (HR)" userId="a94ad933-7493-4e70-8f97-fa8ac9d081ce" providerId="ADAL" clId="{0029AFB4-B883-470F-8FF3-6A4520D747A3}" dt="2026-01-26T09:34:28.635" v="241" actId="255"/>
          <ac:spMkLst>
            <pc:docMk/>
            <pc:sldMk cId="355428584" sldId="483"/>
            <ac:spMk id="11" creationId="{A6C8E11A-8AE2-E544-0F39-7DC306F6CA65}"/>
          </ac:spMkLst>
        </pc:spChg>
        <pc:picChg chg="mod">
          <ac:chgData name="TALAJCZYK Daniel (HR)" userId="a94ad933-7493-4e70-8f97-fa8ac9d081ce" providerId="ADAL" clId="{0029AFB4-B883-470F-8FF3-6A4520D747A3}" dt="2026-01-26T09:34:46.017" v="244" actId="1076"/>
          <ac:picMkLst>
            <pc:docMk/>
            <pc:sldMk cId="355428584" sldId="483"/>
            <ac:picMk id="34" creationId="{A03A266B-6ECC-ABFE-B1DD-48372D83B788}"/>
          </ac:picMkLst>
        </pc:picChg>
      </pc:sldChg>
      <pc:sldChg chg="modSp mod">
        <pc:chgData name="TALAJCZYK Daniel (HR)" userId="a94ad933-7493-4e70-8f97-fa8ac9d081ce" providerId="ADAL" clId="{0029AFB4-B883-470F-8FF3-6A4520D747A3}" dt="2026-01-26T09:39:12.695" v="295" actId="1076"/>
        <pc:sldMkLst>
          <pc:docMk/>
          <pc:sldMk cId="3071189603" sldId="484"/>
        </pc:sldMkLst>
        <pc:spChg chg="mod">
          <ac:chgData name="TALAJCZYK Daniel (HR)" userId="a94ad933-7493-4e70-8f97-fa8ac9d081ce" providerId="ADAL" clId="{0029AFB4-B883-470F-8FF3-6A4520D747A3}" dt="2026-01-26T09:38:33.493" v="285" actId="20577"/>
          <ac:spMkLst>
            <pc:docMk/>
            <pc:sldMk cId="3071189603" sldId="484"/>
            <ac:spMk id="2" creationId="{F7BFC5E1-2CAD-6CC8-0E18-5147782F2FD0}"/>
          </ac:spMkLst>
        </pc:spChg>
        <pc:spChg chg="mod">
          <ac:chgData name="TALAJCZYK Daniel (HR)" userId="a94ad933-7493-4e70-8f97-fa8ac9d081ce" providerId="ADAL" clId="{0029AFB4-B883-470F-8FF3-6A4520D747A3}" dt="2026-01-26T09:39:10.414" v="294" actId="1076"/>
          <ac:spMkLst>
            <pc:docMk/>
            <pc:sldMk cId="3071189603" sldId="484"/>
            <ac:spMk id="9" creationId="{0D011821-BC45-890B-EDFD-B2632D75AA5C}"/>
          </ac:spMkLst>
        </pc:spChg>
        <pc:spChg chg="mod">
          <ac:chgData name="TALAJCZYK Daniel (HR)" userId="a94ad933-7493-4e70-8f97-fa8ac9d081ce" providerId="ADAL" clId="{0029AFB4-B883-470F-8FF3-6A4520D747A3}" dt="2026-01-26T09:38:19.185" v="284" actId="20577"/>
          <ac:spMkLst>
            <pc:docMk/>
            <pc:sldMk cId="3071189603" sldId="484"/>
            <ac:spMk id="10" creationId="{EFD073B1-EF82-F5E3-B2E2-D7D053CC149C}"/>
          </ac:spMkLst>
        </pc:spChg>
        <pc:picChg chg="mod">
          <ac:chgData name="TALAJCZYK Daniel (HR)" userId="a94ad933-7493-4e70-8f97-fa8ac9d081ce" providerId="ADAL" clId="{0029AFB4-B883-470F-8FF3-6A4520D747A3}" dt="2026-01-26T09:39:08.745" v="293" actId="1076"/>
          <ac:picMkLst>
            <pc:docMk/>
            <pc:sldMk cId="3071189603" sldId="484"/>
            <ac:picMk id="8" creationId="{1A8ABA36-F618-6003-FC7B-675EBE9F6187}"/>
          </ac:picMkLst>
        </pc:picChg>
        <pc:picChg chg="mod">
          <ac:chgData name="TALAJCZYK Daniel (HR)" userId="a94ad933-7493-4e70-8f97-fa8ac9d081ce" providerId="ADAL" clId="{0029AFB4-B883-470F-8FF3-6A4520D747A3}" dt="2026-01-26T09:39:12.695" v="295" actId="1076"/>
          <ac:picMkLst>
            <pc:docMk/>
            <pc:sldMk cId="3071189603" sldId="484"/>
            <ac:picMk id="44" creationId="{18137833-8246-0173-6924-873BEB4A056F}"/>
          </ac:picMkLst>
        </pc:picChg>
      </pc:sldChg>
      <pc:sldChg chg="modSp mod">
        <pc:chgData name="TALAJCZYK Daniel (HR)" userId="a94ad933-7493-4e70-8f97-fa8ac9d081ce" providerId="ADAL" clId="{0029AFB4-B883-470F-8FF3-6A4520D747A3}" dt="2026-01-26T09:33:12.577" v="217" actId="14100"/>
        <pc:sldMkLst>
          <pc:docMk/>
          <pc:sldMk cId="2022668865" sldId="489"/>
        </pc:sldMkLst>
        <pc:spChg chg="mod">
          <ac:chgData name="TALAJCZYK Daniel (HR)" userId="a94ad933-7493-4e70-8f97-fa8ac9d081ce" providerId="ADAL" clId="{0029AFB4-B883-470F-8FF3-6A4520D747A3}" dt="2026-01-26T09:33:12.577" v="217" actId="14100"/>
          <ac:spMkLst>
            <pc:docMk/>
            <pc:sldMk cId="2022668865" sldId="489"/>
            <ac:spMk id="3" creationId="{C63E9111-F058-4C7E-10DE-813A0D495ADB}"/>
          </ac:spMkLst>
        </pc:spChg>
        <pc:spChg chg="mod">
          <ac:chgData name="TALAJCZYK Daniel (HR)" userId="a94ad933-7493-4e70-8f97-fa8ac9d081ce" providerId="ADAL" clId="{0029AFB4-B883-470F-8FF3-6A4520D747A3}" dt="2026-01-26T09:32:51.774" v="213" actId="6549"/>
          <ac:spMkLst>
            <pc:docMk/>
            <pc:sldMk cId="2022668865" sldId="489"/>
            <ac:spMk id="7" creationId="{507C43AD-4D3C-1BD5-6CF4-E1FEC7B639CE}"/>
          </ac:spMkLst>
        </pc:spChg>
      </pc:sldChg>
      <pc:sldChg chg="modSp mod">
        <pc:chgData name="TALAJCZYK Daniel (HR)" userId="a94ad933-7493-4e70-8f97-fa8ac9d081ce" providerId="ADAL" clId="{0029AFB4-B883-470F-8FF3-6A4520D747A3}" dt="2026-01-26T09:53:12.957" v="442"/>
        <pc:sldMkLst>
          <pc:docMk/>
          <pc:sldMk cId="2125525531" sldId="491"/>
        </pc:sldMkLst>
        <pc:spChg chg="mod">
          <ac:chgData name="TALAJCZYK Daniel (HR)" userId="a94ad933-7493-4e70-8f97-fa8ac9d081ce" providerId="ADAL" clId="{0029AFB4-B883-470F-8FF3-6A4520D747A3}" dt="2026-01-26T09:53:12.957" v="442"/>
          <ac:spMkLst>
            <pc:docMk/>
            <pc:sldMk cId="2125525531" sldId="491"/>
            <ac:spMk id="30" creationId="{700BCEF7-9062-DFC7-0A3A-F0904991EA4B}"/>
          </ac:spMkLst>
        </pc:spChg>
      </pc:sldChg>
      <pc:sldChg chg="modSp mod">
        <pc:chgData name="TALAJCZYK Daniel (HR)" userId="a94ad933-7493-4e70-8f97-fa8ac9d081ce" providerId="ADAL" clId="{0029AFB4-B883-470F-8FF3-6A4520D747A3}" dt="2026-01-26T09:50:40.986" v="385" actId="1076"/>
        <pc:sldMkLst>
          <pc:docMk/>
          <pc:sldMk cId="7221960" sldId="492"/>
        </pc:sldMkLst>
        <pc:spChg chg="mod">
          <ac:chgData name="TALAJCZYK Daniel (HR)" userId="a94ad933-7493-4e70-8f97-fa8ac9d081ce" providerId="ADAL" clId="{0029AFB4-B883-470F-8FF3-6A4520D747A3}" dt="2026-01-26T09:49:59.132" v="372" actId="20577"/>
          <ac:spMkLst>
            <pc:docMk/>
            <pc:sldMk cId="7221960" sldId="492"/>
            <ac:spMk id="9" creationId="{EC38D89F-C52F-C0DC-CB34-5EA0AE5BC5CA}"/>
          </ac:spMkLst>
        </pc:spChg>
        <pc:spChg chg="mod">
          <ac:chgData name="TALAJCZYK Daniel (HR)" userId="a94ad933-7493-4e70-8f97-fa8ac9d081ce" providerId="ADAL" clId="{0029AFB4-B883-470F-8FF3-6A4520D747A3}" dt="2026-01-26T09:50:06.756" v="374" actId="6549"/>
          <ac:spMkLst>
            <pc:docMk/>
            <pc:sldMk cId="7221960" sldId="492"/>
            <ac:spMk id="11" creationId="{22358816-9C19-F767-7E45-5A1967395A57}"/>
          </ac:spMkLst>
        </pc:spChg>
        <pc:spChg chg="mod">
          <ac:chgData name="TALAJCZYK Daniel (HR)" userId="a94ad933-7493-4e70-8f97-fa8ac9d081ce" providerId="ADAL" clId="{0029AFB4-B883-470F-8FF3-6A4520D747A3}" dt="2026-01-26T09:49:49.514" v="365" actId="1076"/>
          <ac:spMkLst>
            <pc:docMk/>
            <pc:sldMk cId="7221960" sldId="492"/>
            <ac:spMk id="14" creationId="{7D21A120-8904-CCBE-1D0E-8F84425DCD7A}"/>
          </ac:spMkLst>
        </pc:spChg>
        <pc:spChg chg="mod">
          <ac:chgData name="TALAJCZYK Daniel (HR)" userId="a94ad933-7493-4e70-8f97-fa8ac9d081ce" providerId="ADAL" clId="{0029AFB4-B883-470F-8FF3-6A4520D747A3}" dt="2026-01-26T09:50:40.986" v="385" actId="1076"/>
          <ac:spMkLst>
            <pc:docMk/>
            <pc:sldMk cId="7221960" sldId="492"/>
            <ac:spMk id="15" creationId="{EE95BBFB-F64E-F6A6-E9F9-9DC78E380724}"/>
          </ac:spMkLst>
        </pc:spChg>
        <pc:picChg chg="mod">
          <ac:chgData name="TALAJCZYK Daniel (HR)" userId="a94ad933-7493-4e70-8f97-fa8ac9d081ce" providerId="ADAL" clId="{0029AFB4-B883-470F-8FF3-6A4520D747A3}" dt="2026-01-26T09:49:46.762" v="364" actId="1076"/>
          <ac:picMkLst>
            <pc:docMk/>
            <pc:sldMk cId="7221960" sldId="492"/>
            <ac:picMk id="7" creationId="{5763BFA6-01D2-583B-E5DC-2EE7EB8E5D16}"/>
          </ac:picMkLst>
        </pc:picChg>
      </pc:sldChg>
      <pc:sldChg chg="modSp mod">
        <pc:chgData name="TALAJCZYK Daniel (HR)" userId="a94ad933-7493-4e70-8f97-fa8ac9d081ce" providerId="ADAL" clId="{0029AFB4-B883-470F-8FF3-6A4520D747A3}" dt="2026-01-26T09:52:57.979" v="439" actId="20577"/>
        <pc:sldMkLst>
          <pc:docMk/>
          <pc:sldMk cId="3306791336" sldId="498"/>
        </pc:sldMkLst>
        <pc:spChg chg="mod">
          <ac:chgData name="TALAJCZYK Daniel (HR)" userId="a94ad933-7493-4e70-8f97-fa8ac9d081ce" providerId="ADAL" clId="{0029AFB4-B883-470F-8FF3-6A4520D747A3}" dt="2026-01-26T09:52:57.979" v="439" actId="20577"/>
          <ac:spMkLst>
            <pc:docMk/>
            <pc:sldMk cId="3306791336" sldId="498"/>
            <ac:spMk id="10" creationId="{B1600E16-C1CD-EE72-D225-AB5EC08DEFF8}"/>
          </ac:spMkLst>
        </pc:spChg>
      </pc:sldChg>
      <pc:sldChg chg="modSp mod">
        <pc:chgData name="TALAJCZYK Daniel (HR)" userId="a94ad933-7493-4e70-8f97-fa8ac9d081ce" providerId="ADAL" clId="{0029AFB4-B883-470F-8FF3-6A4520D747A3}" dt="2026-01-26T09:25:12.583" v="74" actId="14100"/>
        <pc:sldMkLst>
          <pc:docMk/>
          <pc:sldMk cId="4218529868" sldId="499"/>
        </pc:sldMkLst>
        <pc:spChg chg="mod">
          <ac:chgData name="TALAJCZYK Daniel (HR)" userId="a94ad933-7493-4e70-8f97-fa8ac9d081ce" providerId="ADAL" clId="{0029AFB4-B883-470F-8FF3-6A4520D747A3}" dt="2026-01-26T09:25:12.583" v="74" actId="14100"/>
          <ac:spMkLst>
            <pc:docMk/>
            <pc:sldMk cId="4218529868" sldId="499"/>
            <ac:spMk id="20" creationId="{9D2DBFFB-23C1-689F-5400-2023FAFF403E}"/>
          </ac:spMkLst>
        </pc:spChg>
      </pc:sldChg>
      <pc:sldChg chg="modSp mod">
        <pc:chgData name="TALAJCZYK Daniel (HR)" userId="a94ad933-7493-4e70-8f97-fa8ac9d081ce" providerId="ADAL" clId="{0029AFB4-B883-470F-8FF3-6A4520D747A3}" dt="2026-01-26T09:39:45.591" v="306" actId="20577"/>
        <pc:sldMkLst>
          <pc:docMk/>
          <pc:sldMk cId="1592054895" sldId="502"/>
        </pc:sldMkLst>
        <pc:spChg chg="mod">
          <ac:chgData name="TALAJCZYK Daniel (HR)" userId="a94ad933-7493-4e70-8f97-fa8ac9d081ce" providerId="ADAL" clId="{0029AFB4-B883-470F-8FF3-6A4520D747A3}" dt="2026-01-26T09:39:38.339" v="304" actId="14100"/>
          <ac:spMkLst>
            <pc:docMk/>
            <pc:sldMk cId="1592054895" sldId="502"/>
            <ac:spMk id="3" creationId="{CBE8CD96-CDB8-8E6F-2322-3EAD79042BBC}"/>
          </ac:spMkLst>
        </pc:spChg>
        <pc:spChg chg="mod">
          <ac:chgData name="TALAJCZYK Daniel (HR)" userId="a94ad933-7493-4e70-8f97-fa8ac9d081ce" providerId="ADAL" clId="{0029AFB4-B883-470F-8FF3-6A4520D747A3}" dt="2026-01-26T09:39:27.568" v="300" actId="20577"/>
          <ac:spMkLst>
            <pc:docMk/>
            <pc:sldMk cId="1592054895" sldId="502"/>
            <ac:spMk id="4" creationId="{4E049216-58E1-2FC2-E7AD-76C885228ADE}"/>
          </ac:spMkLst>
        </pc:spChg>
        <pc:spChg chg="mod">
          <ac:chgData name="TALAJCZYK Daniel (HR)" userId="a94ad933-7493-4e70-8f97-fa8ac9d081ce" providerId="ADAL" clId="{0029AFB4-B883-470F-8FF3-6A4520D747A3}" dt="2026-01-26T09:39:45.591" v="306" actId="20577"/>
          <ac:spMkLst>
            <pc:docMk/>
            <pc:sldMk cId="1592054895" sldId="502"/>
            <ac:spMk id="9" creationId="{956B5AD2-B557-E485-FA7E-74444EFE751D}"/>
          </ac:spMkLst>
        </pc:spChg>
        <pc:spChg chg="mod">
          <ac:chgData name="TALAJCZYK Daniel (HR)" userId="a94ad933-7493-4e70-8f97-fa8ac9d081ce" providerId="ADAL" clId="{0029AFB4-B883-470F-8FF3-6A4520D747A3}" dt="2026-01-26T09:39:30.885" v="301"/>
          <ac:spMkLst>
            <pc:docMk/>
            <pc:sldMk cId="1592054895" sldId="502"/>
            <ac:spMk id="17" creationId="{B72B4B77-0FD1-4399-D005-637330FA5616}"/>
          </ac:spMkLst>
        </pc:spChg>
      </pc:sldChg>
      <pc:sldChg chg="addSp modSp mod">
        <pc:chgData name="TALAJCZYK Daniel (HR)" userId="a94ad933-7493-4e70-8f97-fa8ac9d081ce" providerId="ADAL" clId="{0029AFB4-B883-470F-8FF3-6A4520D747A3}" dt="2026-01-26T09:58:43.893" v="443" actId="20577"/>
        <pc:sldMkLst>
          <pc:docMk/>
          <pc:sldMk cId="4207732156" sldId="503"/>
        </pc:sldMkLst>
        <pc:spChg chg="mod">
          <ac:chgData name="TALAJCZYK Daniel (HR)" userId="a94ad933-7493-4e70-8f97-fa8ac9d081ce" providerId="ADAL" clId="{0029AFB4-B883-470F-8FF3-6A4520D747A3}" dt="2026-01-26T09:31:10.133" v="197" actId="164"/>
          <ac:spMkLst>
            <pc:docMk/>
            <pc:sldMk cId="4207732156" sldId="503"/>
            <ac:spMk id="3" creationId="{0DE1C4FE-A9DE-E76C-154B-15EAE98FFBDE}"/>
          </ac:spMkLst>
        </pc:spChg>
        <pc:spChg chg="mod">
          <ac:chgData name="TALAJCZYK Daniel (HR)" userId="a94ad933-7493-4e70-8f97-fa8ac9d081ce" providerId="ADAL" clId="{0029AFB4-B883-470F-8FF3-6A4520D747A3}" dt="2026-01-26T09:30:52.882" v="189" actId="20577"/>
          <ac:spMkLst>
            <pc:docMk/>
            <pc:sldMk cId="4207732156" sldId="503"/>
            <ac:spMk id="12" creationId="{8171D364-B9FA-88AD-EDEE-812256721D9F}"/>
          </ac:spMkLst>
        </pc:spChg>
        <pc:spChg chg="mod">
          <ac:chgData name="TALAJCZYK Daniel (HR)" userId="a94ad933-7493-4e70-8f97-fa8ac9d081ce" providerId="ADAL" clId="{0029AFB4-B883-470F-8FF3-6A4520D747A3}" dt="2026-01-26T09:31:26.258" v="202"/>
          <ac:spMkLst>
            <pc:docMk/>
            <pc:sldMk cId="4207732156" sldId="503"/>
            <ac:spMk id="16" creationId="{B3ED0D23-E408-292E-421C-EC1A1F545745}"/>
          </ac:spMkLst>
        </pc:spChg>
        <pc:spChg chg="mod">
          <ac:chgData name="TALAJCZYK Daniel (HR)" userId="a94ad933-7493-4e70-8f97-fa8ac9d081ce" providerId="ADAL" clId="{0029AFB4-B883-470F-8FF3-6A4520D747A3}" dt="2026-01-26T09:58:43.893" v="443" actId="20577"/>
          <ac:spMkLst>
            <pc:docMk/>
            <pc:sldMk cId="4207732156" sldId="503"/>
            <ac:spMk id="46" creationId="{3780401A-BF47-6DF3-70BB-93D251C858B5}"/>
          </ac:spMkLst>
        </pc:spChg>
        <pc:spChg chg="mod">
          <ac:chgData name="TALAJCZYK Daniel (HR)" userId="a94ad933-7493-4e70-8f97-fa8ac9d081ce" providerId="ADAL" clId="{0029AFB4-B883-470F-8FF3-6A4520D747A3}" dt="2026-01-26T09:30:28.591" v="179"/>
          <ac:spMkLst>
            <pc:docMk/>
            <pc:sldMk cId="4207732156" sldId="503"/>
            <ac:spMk id="61" creationId="{4812F6B1-078D-36E8-3CE1-7287044CC6E5}"/>
          </ac:spMkLst>
        </pc:spChg>
        <pc:spChg chg="mod">
          <ac:chgData name="TALAJCZYK Daniel (HR)" userId="a94ad933-7493-4e70-8f97-fa8ac9d081ce" providerId="ADAL" clId="{0029AFB4-B883-470F-8FF3-6A4520D747A3}" dt="2026-01-26T09:30:26.262" v="178"/>
          <ac:spMkLst>
            <pc:docMk/>
            <pc:sldMk cId="4207732156" sldId="503"/>
            <ac:spMk id="62" creationId="{C980184C-E7EE-CCD5-62D5-A34FEAA29F9F}"/>
          </ac:spMkLst>
        </pc:spChg>
        <pc:grpChg chg="add mod">
          <ac:chgData name="TALAJCZYK Daniel (HR)" userId="a94ad933-7493-4e70-8f97-fa8ac9d081ce" providerId="ADAL" clId="{0029AFB4-B883-470F-8FF3-6A4520D747A3}" dt="2026-01-26T09:31:11.775" v="198" actId="1076"/>
          <ac:grpSpMkLst>
            <pc:docMk/>
            <pc:sldMk cId="4207732156" sldId="503"/>
            <ac:grpSpMk id="4" creationId="{2991B2E8-5837-3808-C30F-D3CC613E6E84}"/>
          </ac:grpSpMkLst>
        </pc:grpChg>
        <pc:grpChg chg="mod">
          <ac:chgData name="TALAJCZYK Daniel (HR)" userId="a94ad933-7493-4e70-8f97-fa8ac9d081ce" providerId="ADAL" clId="{0029AFB4-B883-470F-8FF3-6A4520D747A3}" dt="2026-01-26T09:31:30.379" v="203" actId="14100"/>
          <ac:grpSpMkLst>
            <pc:docMk/>
            <pc:sldMk cId="4207732156" sldId="503"/>
            <ac:grpSpMk id="45" creationId="{CA78DFF6-F615-6291-1A5A-BDC87787A465}"/>
          </ac:grpSpMkLst>
        </pc:grpChg>
        <pc:picChg chg="mod">
          <ac:chgData name="TALAJCZYK Daniel (HR)" userId="a94ad933-7493-4e70-8f97-fa8ac9d081ce" providerId="ADAL" clId="{0029AFB4-B883-470F-8FF3-6A4520D747A3}" dt="2026-01-26T09:31:10.133" v="197" actId="164"/>
          <ac:picMkLst>
            <pc:docMk/>
            <pc:sldMk cId="4207732156" sldId="503"/>
            <ac:picMk id="48" creationId="{12CE6D2B-6F25-385F-0BB8-93B1B2D558C6}"/>
          </ac:picMkLst>
        </pc:picChg>
        <pc:picChg chg="mod">
          <ac:chgData name="TALAJCZYK Daniel (HR)" userId="a94ad933-7493-4e70-8f97-fa8ac9d081ce" providerId="ADAL" clId="{0029AFB4-B883-470F-8FF3-6A4520D747A3}" dt="2026-01-26T09:31:10.133" v="197" actId="164"/>
          <ac:picMkLst>
            <pc:docMk/>
            <pc:sldMk cId="4207732156" sldId="503"/>
            <ac:picMk id="50" creationId="{3952B609-A024-C542-F137-F879A064996E}"/>
          </ac:picMkLst>
        </pc:picChg>
        <pc:picChg chg="mod">
          <ac:chgData name="TALAJCZYK Daniel (HR)" userId="a94ad933-7493-4e70-8f97-fa8ac9d081ce" providerId="ADAL" clId="{0029AFB4-B883-470F-8FF3-6A4520D747A3}" dt="2026-01-26T09:31:15.140" v="199" actId="1076"/>
          <ac:picMkLst>
            <pc:docMk/>
            <pc:sldMk cId="4207732156" sldId="503"/>
            <ac:picMk id="51" creationId="{299B54CE-5332-7198-7E01-E37992D2C82D}"/>
          </ac:picMkLst>
        </pc:picChg>
        <pc:picChg chg="mod">
          <ac:chgData name="TALAJCZYK Daniel (HR)" userId="a94ad933-7493-4e70-8f97-fa8ac9d081ce" providerId="ADAL" clId="{0029AFB4-B883-470F-8FF3-6A4520D747A3}" dt="2026-01-26T09:31:16.808" v="200" actId="1076"/>
          <ac:picMkLst>
            <pc:docMk/>
            <pc:sldMk cId="4207732156" sldId="503"/>
            <ac:picMk id="52" creationId="{42A997AD-3542-D0AB-E9CC-976BF748712E}"/>
          </ac:picMkLst>
        </pc:picChg>
      </pc:sldChg>
    </pc:docChg>
  </pc:docChgLst>
  <pc:docChgLst>
    <pc:chgData name="FROJDH Eira (HR)" userId="S::eira.frojdh@ec.europa.eu::026c5e42-e41e-401c-9cba-e1bdd1410b26" providerId="AD" clId="Web-{64A3F7B4-72C9-3CA2-F8CA-B4CC84F06A44}"/>
    <pc:docChg chg="modSld">
      <pc:chgData name="FROJDH Eira (HR)" userId="S::eira.frojdh@ec.europa.eu::026c5e42-e41e-401c-9cba-e1bdd1410b26" providerId="AD" clId="Web-{64A3F7B4-72C9-3CA2-F8CA-B4CC84F06A44}" dt="2026-01-28T07:47:37.481" v="365" actId="20577"/>
      <pc:docMkLst>
        <pc:docMk/>
      </pc:docMkLst>
      <pc:sldChg chg="modSp">
        <pc:chgData name="FROJDH Eira (HR)" userId="S::eira.frojdh@ec.europa.eu::026c5e42-e41e-401c-9cba-e1bdd1410b26" providerId="AD" clId="Web-{64A3F7B4-72C9-3CA2-F8CA-B4CC84F06A44}" dt="2026-01-28T07:23:06.206" v="0" actId="1076"/>
        <pc:sldMkLst>
          <pc:docMk/>
          <pc:sldMk cId="526694396" sldId="426"/>
        </pc:sldMkLst>
        <pc:spChg chg="mod">
          <ac:chgData name="FROJDH Eira (HR)" userId="S::eira.frojdh@ec.europa.eu::026c5e42-e41e-401c-9cba-e1bdd1410b26" providerId="AD" clId="Web-{64A3F7B4-72C9-3CA2-F8CA-B4CC84F06A44}" dt="2026-01-28T07:23:06.206" v="0" actId="1076"/>
          <ac:spMkLst>
            <pc:docMk/>
            <pc:sldMk cId="526694396" sldId="426"/>
            <ac:spMk id="9" creationId="{EF54A253-3904-9591-CDE9-491D0653EFAB}"/>
          </ac:spMkLst>
        </pc:spChg>
      </pc:sldChg>
      <pc:sldChg chg="modSp">
        <pc:chgData name="FROJDH Eira (HR)" userId="S::eira.frojdh@ec.europa.eu::026c5e42-e41e-401c-9cba-e1bdd1410b26" providerId="AD" clId="Web-{64A3F7B4-72C9-3CA2-F8CA-B4CC84F06A44}" dt="2026-01-28T07:40:22.480" v="246" actId="20577"/>
        <pc:sldMkLst>
          <pc:docMk/>
          <pc:sldMk cId="3234513383" sldId="432"/>
        </pc:sldMkLst>
        <pc:spChg chg="mod">
          <ac:chgData name="FROJDH Eira (HR)" userId="S::eira.frojdh@ec.europa.eu::026c5e42-e41e-401c-9cba-e1bdd1410b26" providerId="AD" clId="Web-{64A3F7B4-72C9-3CA2-F8CA-B4CC84F06A44}" dt="2026-01-28T07:40:22.480" v="246" actId="20577"/>
          <ac:spMkLst>
            <pc:docMk/>
            <pc:sldMk cId="3234513383" sldId="432"/>
            <ac:spMk id="9" creationId="{0589D638-97DE-DBD3-DDC2-D8A679863059}"/>
          </ac:spMkLst>
        </pc:spChg>
      </pc:sldChg>
      <pc:sldChg chg="modSp">
        <pc:chgData name="FROJDH Eira (HR)" userId="S::eira.frojdh@ec.europa.eu::026c5e42-e41e-401c-9cba-e1bdd1410b26" providerId="AD" clId="Web-{64A3F7B4-72C9-3CA2-F8CA-B4CC84F06A44}" dt="2026-01-28T07:28:25.328" v="64" actId="1076"/>
        <pc:sldMkLst>
          <pc:docMk/>
          <pc:sldMk cId="1372737506" sldId="437"/>
        </pc:sldMkLst>
        <pc:spChg chg="mod">
          <ac:chgData name="FROJDH Eira (HR)" userId="S::eira.frojdh@ec.europa.eu::026c5e42-e41e-401c-9cba-e1bdd1410b26" providerId="AD" clId="Web-{64A3F7B4-72C9-3CA2-F8CA-B4CC84F06A44}" dt="2026-01-28T07:28:25.328" v="63" actId="1076"/>
          <ac:spMkLst>
            <pc:docMk/>
            <pc:sldMk cId="1372737506" sldId="437"/>
            <ac:spMk id="2" creationId="{65AC9764-9F50-52C2-D625-5E62A3F35AEC}"/>
          </ac:spMkLst>
        </pc:spChg>
        <pc:spChg chg="mod">
          <ac:chgData name="FROJDH Eira (HR)" userId="S::eira.frojdh@ec.europa.eu::026c5e42-e41e-401c-9cba-e1bdd1410b26" providerId="AD" clId="Web-{64A3F7B4-72C9-3CA2-F8CA-B4CC84F06A44}" dt="2026-01-28T07:28:09.562" v="53" actId="1076"/>
          <ac:spMkLst>
            <pc:docMk/>
            <pc:sldMk cId="1372737506" sldId="437"/>
            <ac:spMk id="3" creationId="{D507F2B4-40DB-DD61-3445-DB0881C74523}"/>
          </ac:spMkLst>
        </pc:spChg>
        <pc:spChg chg="mod">
          <ac:chgData name="FROJDH Eira (HR)" userId="S::eira.frojdh@ec.europa.eu::026c5e42-e41e-401c-9cba-e1bdd1410b26" providerId="AD" clId="Web-{64A3F7B4-72C9-3CA2-F8CA-B4CC84F06A44}" dt="2026-01-28T07:28:09.562" v="54" actId="1076"/>
          <ac:spMkLst>
            <pc:docMk/>
            <pc:sldMk cId="1372737506" sldId="437"/>
            <ac:spMk id="4" creationId="{917FDCB6-7FAA-E33D-664B-E9442CB63E59}"/>
          </ac:spMkLst>
        </pc:spChg>
        <pc:spChg chg="mod">
          <ac:chgData name="FROJDH Eira (HR)" userId="S::eira.frojdh@ec.europa.eu::026c5e42-e41e-401c-9cba-e1bdd1410b26" providerId="AD" clId="Web-{64A3F7B4-72C9-3CA2-F8CA-B4CC84F06A44}" dt="2026-01-28T07:28:25.328" v="64" actId="1076"/>
          <ac:spMkLst>
            <pc:docMk/>
            <pc:sldMk cId="1372737506" sldId="437"/>
            <ac:spMk id="5" creationId="{AF7E3405-61F4-5251-BE13-B473AF278A4E}"/>
          </ac:spMkLst>
        </pc:spChg>
        <pc:spChg chg="mod">
          <ac:chgData name="FROJDH Eira (HR)" userId="S::eira.frojdh@ec.europa.eu::026c5e42-e41e-401c-9cba-e1bdd1410b26" providerId="AD" clId="Web-{64A3F7B4-72C9-3CA2-F8CA-B4CC84F06A44}" dt="2026-01-28T07:28:09.578" v="56" actId="1076"/>
          <ac:spMkLst>
            <pc:docMk/>
            <pc:sldMk cId="1372737506" sldId="437"/>
            <ac:spMk id="23" creationId="{EC7892FC-12E0-93D5-AF35-EB2EC9C0B21D}"/>
          </ac:spMkLst>
        </pc:spChg>
        <pc:picChg chg="mod">
          <ac:chgData name="FROJDH Eira (HR)" userId="S::eira.frojdh@ec.europa.eu::026c5e42-e41e-401c-9cba-e1bdd1410b26" providerId="AD" clId="Web-{64A3F7B4-72C9-3CA2-F8CA-B4CC84F06A44}" dt="2026-01-28T07:28:13.312" v="57" actId="1076"/>
          <ac:picMkLst>
            <pc:docMk/>
            <pc:sldMk cId="1372737506" sldId="437"/>
            <ac:picMk id="8" creationId="{3EFA6D27-4122-9356-6FF3-18B15C31A23C}"/>
          </ac:picMkLst>
        </pc:picChg>
        <pc:picChg chg="mod">
          <ac:chgData name="FROJDH Eira (HR)" userId="S::eira.frojdh@ec.europa.eu::026c5e42-e41e-401c-9cba-e1bdd1410b26" providerId="AD" clId="Web-{64A3F7B4-72C9-3CA2-F8CA-B4CC84F06A44}" dt="2026-01-28T07:28:25.313" v="62" actId="1076"/>
          <ac:picMkLst>
            <pc:docMk/>
            <pc:sldMk cId="1372737506" sldId="437"/>
            <ac:picMk id="11" creationId="{75789D95-16F7-7775-7A05-872A3E1EEDCC}"/>
          </ac:picMkLst>
        </pc:picChg>
        <pc:picChg chg="mod">
          <ac:chgData name="FROJDH Eira (HR)" userId="S::eira.frojdh@ec.europa.eu::026c5e42-e41e-401c-9cba-e1bdd1410b26" providerId="AD" clId="Web-{64A3F7B4-72C9-3CA2-F8CA-B4CC84F06A44}" dt="2026-01-28T07:28:09.578" v="55" actId="1076"/>
          <ac:picMkLst>
            <pc:docMk/>
            <pc:sldMk cId="1372737506" sldId="437"/>
            <ac:picMk id="19" creationId="{9535DA14-71DC-362E-A836-A18C026D55CD}"/>
          </ac:picMkLst>
        </pc:picChg>
      </pc:sldChg>
      <pc:sldChg chg="addSp modSp">
        <pc:chgData name="FROJDH Eira (HR)" userId="S::eira.frojdh@ec.europa.eu::026c5e42-e41e-401c-9cba-e1bdd1410b26" providerId="AD" clId="Web-{64A3F7B4-72C9-3CA2-F8CA-B4CC84F06A44}" dt="2026-01-28T07:33:46.195" v="129" actId="1076"/>
        <pc:sldMkLst>
          <pc:docMk/>
          <pc:sldMk cId="3953329304" sldId="442"/>
        </pc:sldMkLst>
        <pc:spChg chg="mod">
          <ac:chgData name="FROJDH Eira (HR)" userId="S::eira.frojdh@ec.europa.eu::026c5e42-e41e-401c-9cba-e1bdd1410b26" providerId="AD" clId="Web-{64A3F7B4-72C9-3CA2-F8CA-B4CC84F06A44}" dt="2026-01-28T07:31:40.006" v="100" actId="14100"/>
          <ac:spMkLst>
            <pc:docMk/>
            <pc:sldMk cId="3953329304" sldId="442"/>
            <ac:spMk id="2" creationId="{BB2156E6-98F1-CB9A-9A75-9B98E45E7545}"/>
          </ac:spMkLst>
        </pc:spChg>
        <pc:spChg chg="mod">
          <ac:chgData name="FROJDH Eira (HR)" userId="S::eira.frojdh@ec.europa.eu::026c5e42-e41e-401c-9cba-e1bdd1410b26" providerId="AD" clId="Web-{64A3F7B4-72C9-3CA2-F8CA-B4CC84F06A44}" dt="2026-01-28T07:31:27.240" v="98" actId="1076"/>
          <ac:spMkLst>
            <pc:docMk/>
            <pc:sldMk cId="3953329304" sldId="442"/>
            <ac:spMk id="5" creationId="{435E1AE6-CE4B-FC3C-361A-8BEF72B83160}"/>
          </ac:spMkLst>
        </pc:spChg>
        <pc:spChg chg="mod">
          <ac:chgData name="FROJDH Eira (HR)" userId="S::eira.frojdh@ec.europa.eu::026c5e42-e41e-401c-9cba-e1bdd1410b26" providerId="AD" clId="Web-{64A3F7B4-72C9-3CA2-F8CA-B4CC84F06A44}" dt="2026-01-28T07:30:20.332" v="83" actId="1076"/>
          <ac:spMkLst>
            <pc:docMk/>
            <pc:sldMk cId="3953329304" sldId="442"/>
            <ac:spMk id="8" creationId="{FB79F0DF-6D9F-519F-3EFE-F9C4049AA3AD}"/>
          </ac:spMkLst>
        </pc:spChg>
        <pc:spChg chg="mod">
          <ac:chgData name="FROJDH Eira (HR)" userId="S::eira.frojdh@ec.europa.eu::026c5e42-e41e-401c-9cba-e1bdd1410b26" providerId="AD" clId="Web-{64A3F7B4-72C9-3CA2-F8CA-B4CC84F06A44}" dt="2026-01-28T07:31:31.630" v="99" actId="1076"/>
          <ac:spMkLst>
            <pc:docMk/>
            <pc:sldMk cId="3953329304" sldId="442"/>
            <ac:spMk id="9" creationId="{F9177ACC-DEAD-DB7E-F922-499CE1073A81}"/>
          </ac:spMkLst>
        </pc:spChg>
        <pc:spChg chg="mod">
          <ac:chgData name="FROJDH Eira (HR)" userId="S::eira.frojdh@ec.europa.eu::026c5e42-e41e-401c-9cba-e1bdd1410b26" providerId="AD" clId="Web-{64A3F7B4-72C9-3CA2-F8CA-B4CC84F06A44}" dt="2026-01-28T07:31:51.147" v="103" actId="20577"/>
          <ac:spMkLst>
            <pc:docMk/>
            <pc:sldMk cId="3953329304" sldId="442"/>
            <ac:spMk id="11" creationId="{B04B502F-C7C0-054D-04EE-87B029596C31}"/>
          </ac:spMkLst>
        </pc:spChg>
        <pc:spChg chg="add mod ord">
          <ac:chgData name="FROJDH Eira (HR)" userId="S::eira.frojdh@ec.europa.eu::026c5e42-e41e-401c-9cba-e1bdd1410b26" providerId="AD" clId="Web-{64A3F7B4-72C9-3CA2-F8CA-B4CC84F06A44}" dt="2026-01-28T07:31:10.005" v="95" actId="14100"/>
          <ac:spMkLst>
            <pc:docMk/>
            <pc:sldMk cId="3953329304" sldId="442"/>
            <ac:spMk id="12" creationId="{522AAC8D-410F-F606-92E1-420FEC8FCE0F}"/>
          </ac:spMkLst>
        </pc:spChg>
        <pc:spChg chg="mod">
          <ac:chgData name="FROJDH Eira (HR)" userId="S::eira.frojdh@ec.europa.eu::026c5e42-e41e-401c-9cba-e1bdd1410b26" providerId="AD" clId="Web-{64A3F7B4-72C9-3CA2-F8CA-B4CC84F06A44}" dt="2026-01-28T07:31:17.208" v="96" actId="14100"/>
          <ac:spMkLst>
            <pc:docMk/>
            <pc:sldMk cId="3953329304" sldId="442"/>
            <ac:spMk id="14" creationId="{1ACC059A-9C78-7C62-5B1C-2B75292350E3}"/>
          </ac:spMkLst>
        </pc:spChg>
        <pc:spChg chg="mod">
          <ac:chgData name="FROJDH Eira (HR)" userId="S::eira.frojdh@ec.europa.eu::026c5e42-e41e-401c-9cba-e1bdd1410b26" providerId="AD" clId="Web-{64A3F7B4-72C9-3CA2-F8CA-B4CC84F06A44}" dt="2026-01-28T07:30:10.925" v="77" actId="14100"/>
          <ac:spMkLst>
            <pc:docMk/>
            <pc:sldMk cId="3953329304" sldId="442"/>
            <ac:spMk id="15" creationId="{ADCDAE5B-64E1-ECEF-7211-671E808A4E99}"/>
          </ac:spMkLst>
        </pc:spChg>
        <pc:spChg chg="mod">
          <ac:chgData name="FROJDH Eira (HR)" userId="S::eira.frojdh@ec.europa.eu::026c5e42-e41e-401c-9cba-e1bdd1410b26" providerId="AD" clId="Web-{64A3F7B4-72C9-3CA2-F8CA-B4CC84F06A44}" dt="2026-01-28T07:30:53.973" v="93" actId="1076"/>
          <ac:spMkLst>
            <pc:docMk/>
            <pc:sldMk cId="3953329304" sldId="442"/>
            <ac:spMk id="39" creationId="{F6542943-3C5B-492E-8F93-ADEA5FED044A}"/>
          </ac:spMkLst>
        </pc:spChg>
        <pc:grpChg chg="mod">
          <ac:chgData name="FROJDH Eira (HR)" userId="S::eira.frojdh@ec.europa.eu::026c5e42-e41e-401c-9cba-e1bdd1410b26" providerId="AD" clId="Web-{64A3F7B4-72C9-3CA2-F8CA-B4CC84F06A44}" dt="2026-01-28T07:33:46.195" v="129" actId="1076"/>
          <ac:grpSpMkLst>
            <pc:docMk/>
            <pc:sldMk cId="3953329304" sldId="442"/>
            <ac:grpSpMk id="10" creationId="{8F32853B-9D21-18B5-0F7A-9E8494C37FC9}"/>
          </ac:grpSpMkLst>
        </pc:grpChg>
        <pc:picChg chg="mod">
          <ac:chgData name="FROJDH Eira (HR)" userId="S::eira.frojdh@ec.europa.eu::026c5e42-e41e-401c-9cba-e1bdd1410b26" providerId="AD" clId="Web-{64A3F7B4-72C9-3CA2-F8CA-B4CC84F06A44}" dt="2026-01-28T07:30:20.300" v="80" actId="1076"/>
          <ac:picMkLst>
            <pc:docMk/>
            <pc:sldMk cId="3953329304" sldId="442"/>
            <ac:picMk id="4" creationId="{835472C6-7261-1240-F2F7-B86AC9BA8603}"/>
          </ac:picMkLst>
        </pc:picChg>
        <pc:cxnChg chg="mod">
          <ac:chgData name="FROJDH Eira (HR)" userId="S::eira.frojdh@ec.europa.eu::026c5e42-e41e-401c-9cba-e1bdd1410b26" providerId="AD" clId="Web-{64A3F7B4-72C9-3CA2-F8CA-B4CC84F06A44}" dt="2026-01-28T07:30:51.676" v="92" actId="1076"/>
          <ac:cxnSpMkLst>
            <pc:docMk/>
            <pc:sldMk cId="3953329304" sldId="442"/>
            <ac:cxnSpMk id="38" creationId="{9FBB1B82-0BB7-2DF5-9C00-FB736CCD24F6}"/>
          </ac:cxnSpMkLst>
        </pc:cxnChg>
      </pc:sldChg>
      <pc:sldChg chg="modSp">
        <pc:chgData name="FROJDH Eira (HR)" userId="S::eira.frojdh@ec.europa.eu::026c5e42-e41e-401c-9cba-e1bdd1410b26" providerId="AD" clId="Web-{64A3F7B4-72C9-3CA2-F8CA-B4CC84F06A44}" dt="2026-01-28T07:42:03.375" v="288" actId="1076"/>
        <pc:sldMkLst>
          <pc:docMk/>
          <pc:sldMk cId="2783186514" sldId="454"/>
        </pc:sldMkLst>
        <pc:spChg chg="mod">
          <ac:chgData name="FROJDH Eira (HR)" userId="S::eira.frojdh@ec.europa.eu::026c5e42-e41e-401c-9cba-e1bdd1410b26" providerId="AD" clId="Web-{64A3F7B4-72C9-3CA2-F8CA-B4CC84F06A44}" dt="2026-01-28T07:42:03.297" v="283" actId="1076"/>
          <ac:spMkLst>
            <pc:docMk/>
            <pc:sldMk cId="2783186514" sldId="454"/>
            <ac:spMk id="5" creationId="{4A91E97E-5AF7-7C9E-7F36-FC70A0131F69}"/>
          </ac:spMkLst>
        </pc:spChg>
        <pc:spChg chg="mod">
          <ac:chgData name="FROJDH Eira (HR)" userId="S::eira.frojdh@ec.europa.eu::026c5e42-e41e-401c-9cba-e1bdd1410b26" providerId="AD" clId="Web-{64A3F7B4-72C9-3CA2-F8CA-B4CC84F06A44}" dt="2026-01-28T07:42:03.344" v="285" actId="1076"/>
          <ac:spMkLst>
            <pc:docMk/>
            <pc:sldMk cId="2783186514" sldId="454"/>
            <ac:spMk id="7" creationId="{1C2F7D0B-5C96-A221-49A4-282EF98466A5}"/>
          </ac:spMkLst>
        </pc:spChg>
        <pc:spChg chg="mod">
          <ac:chgData name="FROJDH Eira (HR)" userId="S::eira.frojdh@ec.europa.eu::026c5e42-e41e-401c-9cba-e1bdd1410b26" providerId="AD" clId="Web-{64A3F7B4-72C9-3CA2-F8CA-B4CC84F06A44}" dt="2026-01-28T07:42:03.266" v="281" actId="1076"/>
          <ac:spMkLst>
            <pc:docMk/>
            <pc:sldMk cId="2783186514" sldId="454"/>
            <ac:spMk id="10" creationId="{BCDF47C0-5BD1-BF7B-A9C3-DCAB7C293346}"/>
          </ac:spMkLst>
        </pc:spChg>
        <pc:spChg chg="mod">
          <ac:chgData name="FROJDH Eira (HR)" userId="S::eira.frojdh@ec.europa.eu::026c5e42-e41e-401c-9cba-e1bdd1410b26" providerId="AD" clId="Web-{64A3F7B4-72C9-3CA2-F8CA-B4CC84F06A44}" dt="2026-01-28T07:42:03.360" v="286" actId="1076"/>
          <ac:spMkLst>
            <pc:docMk/>
            <pc:sldMk cId="2783186514" sldId="454"/>
            <ac:spMk id="11" creationId="{8750B33D-9D3B-40AA-907C-247CF52C63A8}"/>
          </ac:spMkLst>
        </pc:spChg>
        <pc:spChg chg="mod">
          <ac:chgData name="FROJDH Eira (HR)" userId="S::eira.frojdh@ec.europa.eu::026c5e42-e41e-401c-9cba-e1bdd1410b26" providerId="AD" clId="Web-{64A3F7B4-72C9-3CA2-F8CA-B4CC84F06A44}" dt="2026-01-28T07:42:03.360" v="287" actId="1076"/>
          <ac:spMkLst>
            <pc:docMk/>
            <pc:sldMk cId="2783186514" sldId="454"/>
            <ac:spMk id="12" creationId="{2AB8F090-107A-A03A-C91D-054C2BF9EB17}"/>
          </ac:spMkLst>
        </pc:spChg>
        <pc:spChg chg="mod">
          <ac:chgData name="FROJDH Eira (HR)" userId="S::eira.frojdh@ec.europa.eu::026c5e42-e41e-401c-9cba-e1bdd1410b26" providerId="AD" clId="Web-{64A3F7B4-72C9-3CA2-F8CA-B4CC84F06A44}" dt="2026-01-28T07:42:03.375" v="288" actId="1076"/>
          <ac:spMkLst>
            <pc:docMk/>
            <pc:sldMk cId="2783186514" sldId="454"/>
            <ac:spMk id="13" creationId="{032F21A2-FE4E-5709-BDD3-D0D6BBE9676F}"/>
          </ac:spMkLst>
        </pc:spChg>
        <pc:picChg chg="mod">
          <ac:chgData name="FROJDH Eira (HR)" userId="S::eira.frojdh@ec.europa.eu::026c5e42-e41e-401c-9cba-e1bdd1410b26" providerId="AD" clId="Web-{64A3F7B4-72C9-3CA2-F8CA-B4CC84F06A44}" dt="2026-01-28T07:42:03.297" v="282" actId="1076"/>
          <ac:picMkLst>
            <pc:docMk/>
            <pc:sldMk cId="2783186514" sldId="454"/>
            <ac:picMk id="4" creationId="{9F2045D9-9605-67BD-8344-56A47C3B0BB3}"/>
          </ac:picMkLst>
        </pc:picChg>
        <pc:picChg chg="mod">
          <ac:chgData name="FROJDH Eira (HR)" userId="S::eira.frojdh@ec.europa.eu::026c5e42-e41e-401c-9cba-e1bdd1410b26" providerId="AD" clId="Web-{64A3F7B4-72C9-3CA2-F8CA-B4CC84F06A44}" dt="2026-01-28T07:42:03.329" v="284" actId="1076"/>
          <ac:picMkLst>
            <pc:docMk/>
            <pc:sldMk cId="2783186514" sldId="454"/>
            <ac:picMk id="6" creationId="{EC29C862-5BC6-ACAF-6CF3-F14C0E5DFBC7}"/>
          </ac:picMkLst>
        </pc:picChg>
      </pc:sldChg>
      <pc:sldChg chg="modSp">
        <pc:chgData name="FROJDH Eira (HR)" userId="S::eira.frojdh@ec.europa.eu::026c5e42-e41e-401c-9cba-e1bdd1410b26" providerId="AD" clId="Web-{64A3F7B4-72C9-3CA2-F8CA-B4CC84F06A44}" dt="2026-01-28T07:42:22.954" v="292" actId="1076"/>
        <pc:sldMkLst>
          <pc:docMk/>
          <pc:sldMk cId="3085813377" sldId="456"/>
        </pc:sldMkLst>
        <pc:spChg chg="mod">
          <ac:chgData name="FROJDH Eira (HR)" userId="S::eira.frojdh@ec.europa.eu::026c5e42-e41e-401c-9cba-e1bdd1410b26" providerId="AD" clId="Web-{64A3F7B4-72C9-3CA2-F8CA-B4CC84F06A44}" dt="2026-01-28T07:42:22.923" v="291" actId="1076"/>
          <ac:spMkLst>
            <pc:docMk/>
            <pc:sldMk cId="3085813377" sldId="456"/>
            <ac:spMk id="5" creationId="{7699AFC1-B204-E92F-82CA-23320103E6A9}"/>
          </ac:spMkLst>
        </pc:spChg>
        <pc:spChg chg="mod">
          <ac:chgData name="FROJDH Eira (HR)" userId="S::eira.frojdh@ec.europa.eu::026c5e42-e41e-401c-9cba-e1bdd1410b26" providerId="AD" clId="Web-{64A3F7B4-72C9-3CA2-F8CA-B4CC84F06A44}" dt="2026-01-28T07:42:22.954" v="292" actId="1076"/>
          <ac:spMkLst>
            <pc:docMk/>
            <pc:sldMk cId="3085813377" sldId="456"/>
            <ac:spMk id="14" creationId="{85640EE0-BE96-54CE-2610-CBCF1276AA69}"/>
          </ac:spMkLst>
        </pc:spChg>
      </pc:sldChg>
      <pc:sldChg chg="modSp">
        <pc:chgData name="FROJDH Eira (HR)" userId="S::eira.frojdh@ec.europa.eu::026c5e42-e41e-401c-9cba-e1bdd1410b26" providerId="AD" clId="Web-{64A3F7B4-72C9-3CA2-F8CA-B4CC84F06A44}" dt="2026-01-28T07:42:29.752" v="293" actId="1076"/>
        <pc:sldMkLst>
          <pc:docMk/>
          <pc:sldMk cId="2059650418" sldId="457"/>
        </pc:sldMkLst>
        <pc:picChg chg="mod">
          <ac:chgData name="FROJDH Eira (HR)" userId="S::eira.frojdh@ec.europa.eu::026c5e42-e41e-401c-9cba-e1bdd1410b26" providerId="AD" clId="Web-{64A3F7B4-72C9-3CA2-F8CA-B4CC84F06A44}" dt="2026-01-28T07:42:29.752" v="293" actId="1076"/>
          <ac:picMkLst>
            <pc:docMk/>
            <pc:sldMk cId="2059650418" sldId="457"/>
            <ac:picMk id="11" creationId="{1A18CBF1-E7A1-F761-EEDC-0DD9A6A59B79}"/>
          </ac:picMkLst>
        </pc:picChg>
      </pc:sldChg>
      <pc:sldChg chg="modSp">
        <pc:chgData name="FROJDH Eira (HR)" userId="S::eira.frojdh@ec.europa.eu::026c5e42-e41e-401c-9cba-e1bdd1410b26" providerId="AD" clId="Web-{64A3F7B4-72C9-3CA2-F8CA-B4CC84F06A44}" dt="2026-01-28T07:24:09.256" v="20" actId="20577"/>
        <pc:sldMkLst>
          <pc:docMk/>
          <pc:sldMk cId="130896519" sldId="471"/>
        </pc:sldMkLst>
        <pc:spChg chg="mod">
          <ac:chgData name="FROJDH Eira (HR)" userId="S::eira.frojdh@ec.europa.eu::026c5e42-e41e-401c-9cba-e1bdd1410b26" providerId="AD" clId="Web-{64A3F7B4-72C9-3CA2-F8CA-B4CC84F06A44}" dt="2026-01-28T07:24:09.256" v="20" actId="20577"/>
          <ac:spMkLst>
            <pc:docMk/>
            <pc:sldMk cId="130896519" sldId="471"/>
            <ac:spMk id="4" creationId="{1C1D67C0-30B3-BC77-6F5A-49D116B0ACC4}"/>
          </ac:spMkLst>
        </pc:spChg>
      </pc:sldChg>
      <pc:sldChg chg="modSp">
        <pc:chgData name="FROJDH Eira (HR)" userId="S::eira.frojdh@ec.europa.eu::026c5e42-e41e-401c-9cba-e1bdd1410b26" providerId="AD" clId="Web-{64A3F7B4-72C9-3CA2-F8CA-B4CC84F06A44}" dt="2026-01-28T07:36:39.027" v="191" actId="1076"/>
        <pc:sldMkLst>
          <pc:docMk/>
          <pc:sldMk cId="355428584" sldId="483"/>
        </pc:sldMkLst>
        <pc:spChg chg="mod">
          <ac:chgData name="FROJDH Eira (HR)" userId="S::eira.frojdh@ec.europa.eu::026c5e42-e41e-401c-9cba-e1bdd1410b26" providerId="AD" clId="Web-{64A3F7B4-72C9-3CA2-F8CA-B4CC84F06A44}" dt="2026-01-28T07:36:08.087" v="175" actId="1076"/>
          <ac:spMkLst>
            <pc:docMk/>
            <pc:sldMk cId="355428584" sldId="483"/>
            <ac:spMk id="2" creationId="{4DF6A438-F719-9241-9E53-673567DCCD61}"/>
          </ac:spMkLst>
        </pc:spChg>
        <pc:spChg chg="mod">
          <ac:chgData name="FROJDH Eira (HR)" userId="S::eira.frojdh@ec.europa.eu::026c5e42-e41e-401c-9cba-e1bdd1410b26" providerId="AD" clId="Web-{64A3F7B4-72C9-3CA2-F8CA-B4CC84F06A44}" dt="2026-01-28T07:36:32.417" v="188" actId="1076"/>
          <ac:spMkLst>
            <pc:docMk/>
            <pc:sldMk cId="355428584" sldId="483"/>
            <ac:spMk id="4" creationId="{7368B747-BC57-D35E-450A-D35A3B2AB64F}"/>
          </ac:spMkLst>
        </pc:spChg>
        <pc:spChg chg="mod">
          <ac:chgData name="FROJDH Eira (HR)" userId="S::eira.frojdh@ec.europa.eu::026c5e42-e41e-401c-9cba-e1bdd1410b26" providerId="AD" clId="Web-{64A3F7B4-72C9-3CA2-F8CA-B4CC84F06A44}" dt="2026-01-28T07:36:07.993" v="168" actId="1076"/>
          <ac:spMkLst>
            <pc:docMk/>
            <pc:sldMk cId="355428584" sldId="483"/>
            <ac:spMk id="6" creationId="{41B2757A-A372-DA76-2368-8D3FC20083C3}"/>
          </ac:spMkLst>
        </pc:spChg>
        <pc:spChg chg="mod">
          <ac:chgData name="FROJDH Eira (HR)" userId="S::eira.frojdh@ec.europa.eu::026c5e42-e41e-401c-9cba-e1bdd1410b26" providerId="AD" clId="Web-{64A3F7B4-72C9-3CA2-F8CA-B4CC84F06A44}" dt="2026-01-28T07:36:32.449" v="190" actId="1076"/>
          <ac:spMkLst>
            <pc:docMk/>
            <pc:sldMk cId="355428584" sldId="483"/>
            <ac:spMk id="9" creationId="{0D033ED8-1E0B-6ED3-3944-E121F3D1FC11}"/>
          </ac:spMkLst>
        </pc:spChg>
        <pc:spChg chg="mod">
          <ac:chgData name="FROJDH Eira (HR)" userId="S::eira.frojdh@ec.europa.eu::026c5e42-e41e-401c-9cba-e1bdd1410b26" providerId="AD" clId="Web-{64A3F7B4-72C9-3CA2-F8CA-B4CC84F06A44}" dt="2026-01-28T07:36:39.027" v="191" actId="1076"/>
          <ac:spMkLst>
            <pc:docMk/>
            <pc:sldMk cId="355428584" sldId="483"/>
            <ac:spMk id="10" creationId="{80804819-F839-BB5E-8495-5CFDBE88CB9F}"/>
          </ac:spMkLst>
        </pc:spChg>
        <pc:spChg chg="mod">
          <ac:chgData name="FROJDH Eira (HR)" userId="S::eira.frojdh@ec.europa.eu::026c5e42-e41e-401c-9cba-e1bdd1410b26" providerId="AD" clId="Web-{64A3F7B4-72C9-3CA2-F8CA-B4CC84F06A44}" dt="2026-01-28T07:36:08.134" v="177" actId="1076"/>
          <ac:spMkLst>
            <pc:docMk/>
            <pc:sldMk cId="355428584" sldId="483"/>
            <ac:spMk id="11" creationId="{A6C8E11A-8AE2-E544-0F39-7DC306F6CA65}"/>
          </ac:spMkLst>
        </pc:spChg>
        <pc:spChg chg="mod">
          <ac:chgData name="FROJDH Eira (HR)" userId="S::eira.frojdh@ec.europa.eu::026c5e42-e41e-401c-9cba-e1bdd1410b26" providerId="AD" clId="Web-{64A3F7B4-72C9-3CA2-F8CA-B4CC84F06A44}" dt="2026-01-28T07:35:51.195" v="154" actId="14100"/>
          <ac:spMkLst>
            <pc:docMk/>
            <pc:sldMk cId="355428584" sldId="483"/>
            <ac:spMk id="14" creationId="{E9C8A0C7-6B7C-D2FB-D368-F7BBA64C9348}"/>
          </ac:spMkLst>
        </pc:spChg>
        <pc:picChg chg="mod">
          <ac:chgData name="FROJDH Eira (HR)" userId="S::eira.frojdh@ec.europa.eu::026c5e42-e41e-401c-9cba-e1bdd1410b26" providerId="AD" clId="Web-{64A3F7B4-72C9-3CA2-F8CA-B4CC84F06A44}" dt="2026-01-28T07:36:32.339" v="181" actId="1076"/>
          <ac:picMkLst>
            <pc:docMk/>
            <pc:sldMk cId="355428584" sldId="483"/>
            <ac:picMk id="3" creationId="{FFCA4730-D0C7-60AA-AB21-BDFD3A89778C}"/>
          </ac:picMkLst>
        </pc:picChg>
        <pc:picChg chg="mod">
          <ac:chgData name="FROJDH Eira (HR)" userId="S::eira.frojdh@ec.europa.eu::026c5e42-e41e-401c-9cba-e1bdd1410b26" providerId="AD" clId="Web-{64A3F7B4-72C9-3CA2-F8CA-B4CC84F06A44}" dt="2026-01-28T07:36:07.977" v="167" actId="1076"/>
          <ac:picMkLst>
            <pc:docMk/>
            <pc:sldMk cId="355428584" sldId="483"/>
            <ac:picMk id="5" creationId="{DBBDDDD0-35FC-988A-2A60-AD9BA1696164}"/>
          </ac:picMkLst>
        </pc:picChg>
        <pc:picChg chg="mod">
          <ac:chgData name="FROJDH Eira (HR)" userId="S::eira.frojdh@ec.europa.eu::026c5e42-e41e-401c-9cba-e1bdd1410b26" providerId="AD" clId="Web-{64A3F7B4-72C9-3CA2-F8CA-B4CC84F06A44}" dt="2026-01-28T07:36:32.433" v="189" actId="1076"/>
          <ac:picMkLst>
            <pc:docMk/>
            <pc:sldMk cId="355428584" sldId="483"/>
            <ac:picMk id="8" creationId="{B3E05847-E48C-DACE-10CB-A5E7664D9F3D}"/>
          </ac:picMkLst>
        </pc:picChg>
        <pc:picChg chg="mod">
          <ac:chgData name="FROJDH Eira (HR)" userId="S::eira.frojdh@ec.europa.eu::026c5e42-e41e-401c-9cba-e1bdd1410b26" providerId="AD" clId="Web-{64A3F7B4-72C9-3CA2-F8CA-B4CC84F06A44}" dt="2026-01-28T07:36:32.355" v="182" actId="1076"/>
          <ac:picMkLst>
            <pc:docMk/>
            <pc:sldMk cId="355428584" sldId="483"/>
            <ac:picMk id="23" creationId="{DDBDEA3A-F3E0-F420-9E51-5D8C1B3CD2E7}"/>
          </ac:picMkLst>
        </pc:picChg>
        <pc:picChg chg="mod">
          <ac:chgData name="FROJDH Eira (HR)" userId="S::eira.frojdh@ec.europa.eu::026c5e42-e41e-401c-9cba-e1bdd1410b26" providerId="AD" clId="Web-{64A3F7B4-72C9-3CA2-F8CA-B4CC84F06A44}" dt="2026-01-28T07:36:32.370" v="183" actId="1076"/>
          <ac:picMkLst>
            <pc:docMk/>
            <pc:sldMk cId="355428584" sldId="483"/>
            <ac:picMk id="24" creationId="{0E948471-E251-3F2F-674B-D1B8C6A4099F}"/>
          </ac:picMkLst>
        </pc:picChg>
        <pc:picChg chg="mod">
          <ac:chgData name="FROJDH Eira (HR)" userId="S::eira.frojdh@ec.europa.eu::026c5e42-e41e-401c-9cba-e1bdd1410b26" providerId="AD" clId="Web-{64A3F7B4-72C9-3CA2-F8CA-B4CC84F06A44}" dt="2026-01-28T07:36:32.370" v="184" actId="1076"/>
          <ac:picMkLst>
            <pc:docMk/>
            <pc:sldMk cId="355428584" sldId="483"/>
            <ac:picMk id="26" creationId="{2FE2B83F-8CC6-8F4F-3245-3580E043E8D2}"/>
          </ac:picMkLst>
        </pc:picChg>
        <pc:picChg chg="mod">
          <ac:chgData name="FROJDH Eira (HR)" userId="S::eira.frojdh@ec.europa.eu::026c5e42-e41e-401c-9cba-e1bdd1410b26" providerId="AD" clId="Web-{64A3F7B4-72C9-3CA2-F8CA-B4CC84F06A44}" dt="2026-01-28T07:36:32.386" v="185" actId="1076"/>
          <ac:picMkLst>
            <pc:docMk/>
            <pc:sldMk cId="355428584" sldId="483"/>
            <ac:picMk id="28" creationId="{FA376BB2-B760-6CA6-B564-5D4486C39D62}"/>
          </ac:picMkLst>
        </pc:picChg>
        <pc:picChg chg="mod">
          <ac:chgData name="FROJDH Eira (HR)" userId="S::eira.frojdh@ec.europa.eu::026c5e42-e41e-401c-9cba-e1bdd1410b26" providerId="AD" clId="Web-{64A3F7B4-72C9-3CA2-F8CA-B4CC84F06A44}" dt="2026-01-28T07:36:32.402" v="186" actId="1076"/>
          <ac:picMkLst>
            <pc:docMk/>
            <pc:sldMk cId="355428584" sldId="483"/>
            <ac:picMk id="30" creationId="{2AD51D70-5D72-B5A7-BFE2-32FE6839F7CC}"/>
          </ac:picMkLst>
        </pc:picChg>
        <pc:picChg chg="mod">
          <ac:chgData name="FROJDH Eira (HR)" userId="S::eira.frojdh@ec.europa.eu::026c5e42-e41e-401c-9cba-e1bdd1410b26" providerId="AD" clId="Web-{64A3F7B4-72C9-3CA2-F8CA-B4CC84F06A44}" dt="2026-01-28T07:36:32.402" v="187" actId="1076"/>
          <ac:picMkLst>
            <pc:docMk/>
            <pc:sldMk cId="355428584" sldId="483"/>
            <ac:picMk id="32" creationId="{2E192D34-B7F9-2E37-0C3E-4047AEAF48E8}"/>
          </ac:picMkLst>
        </pc:picChg>
        <pc:picChg chg="mod">
          <ac:chgData name="FROJDH Eira (HR)" userId="S::eira.frojdh@ec.europa.eu::026c5e42-e41e-401c-9cba-e1bdd1410b26" providerId="AD" clId="Web-{64A3F7B4-72C9-3CA2-F8CA-B4CC84F06A44}" dt="2026-01-28T07:36:08.009" v="169" actId="1076"/>
          <ac:picMkLst>
            <pc:docMk/>
            <pc:sldMk cId="355428584" sldId="483"/>
            <ac:picMk id="34" creationId="{A03A266B-6ECC-ABFE-B1DD-48372D83B788}"/>
          </ac:picMkLst>
        </pc:picChg>
        <pc:picChg chg="mod">
          <ac:chgData name="FROJDH Eira (HR)" userId="S::eira.frojdh@ec.europa.eu::026c5e42-e41e-401c-9cba-e1bdd1410b26" providerId="AD" clId="Web-{64A3F7B4-72C9-3CA2-F8CA-B4CC84F06A44}" dt="2026-01-28T07:36:08.024" v="170" actId="1076"/>
          <ac:picMkLst>
            <pc:docMk/>
            <pc:sldMk cId="355428584" sldId="483"/>
            <ac:picMk id="36" creationId="{F67A3B82-EA1D-B56C-A3D5-CDE4BC1D5CE0}"/>
          </ac:picMkLst>
        </pc:picChg>
        <pc:picChg chg="mod">
          <ac:chgData name="FROJDH Eira (HR)" userId="S::eira.frojdh@ec.europa.eu::026c5e42-e41e-401c-9cba-e1bdd1410b26" providerId="AD" clId="Web-{64A3F7B4-72C9-3CA2-F8CA-B4CC84F06A44}" dt="2026-01-28T07:36:08.040" v="171" actId="1076"/>
          <ac:picMkLst>
            <pc:docMk/>
            <pc:sldMk cId="355428584" sldId="483"/>
            <ac:picMk id="38" creationId="{3BE493B1-E74B-C797-43C8-C963CCA1F3E6}"/>
          </ac:picMkLst>
        </pc:picChg>
        <pc:picChg chg="mod">
          <ac:chgData name="FROJDH Eira (HR)" userId="S::eira.frojdh@ec.europa.eu::026c5e42-e41e-401c-9cba-e1bdd1410b26" providerId="AD" clId="Web-{64A3F7B4-72C9-3CA2-F8CA-B4CC84F06A44}" dt="2026-01-28T07:36:08.040" v="172" actId="1076"/>
          <ac:picMkLst>
            <pc:docMk/>
            <pc:sldMk cId="355428584" sldId="483"/>
            <ac:picMk id="40" creationId="{F38FC429-43F7-FB57-89C4-98FC146B2121}"/>
          </ac:picMkLst>
        </pc:picChg>
        <pc:picChg chg="mod">
          <ac:chgData name="FROJDH Eira (HR)" userId="S::eira.frojdh@ec.europa.eu::026c5e42-e41e-401c-9cba-e1bdd1410b26" providerId="AD" clId="Web-{64A3F7B4-72C9-3CA2-F8CA-B4CC84F06A44}" dt="2026-01-28T07:36:08.056" v="173" actId="1076"/>
          <ac:picMkLst>
            <pc:docMk/>
            <pc:sldMk cId="355428584" sldId="483"/>
            <ac:picMk id="42" creationId="{9587EF5A-6878-39A8-0E5F-A3175CE67FBE}"/>
          </ac:picMkLst>
        </pc:picChg>
        <pc:picChg chg="mod">
          <ac:chgData name="FROJDH Eira (HR)" userId="S::eira.frojdh@ec.europa.eu::026c5e42-e41e-401c-9cba-e1bdd1410b26" providerId="AD" clId="Web-{64A3F7B4-72C9-3CA2-F8CA-B4CC84F06A44}" dt="2026-01-28T07:36:08.071" v="174" actId="1076"/>
          <ac:picMkLst>
            <pc:docMk/>
            <pc:sldMk cId="355428584" sldId="483"/>
            <ac:picMk id="44" creationId="{54EEF99F-12F8-6AD5-964F-E536EFA86C9F}"/>
          </ac:picMkLst>
        </pc:picChg>
        <pc:cxnChg chg="mod">
          <ac:chgData name="FROJDH Eira (HR)" userId="S::eira.frojdh@ec.europa.eu::026c5e42-e41e-401c-9cba-e1bdd1410b26" providerId="AD" clId="Web-{64A3F7B4-72C9-3CA2-F8CA-B4CC84F06A44}" dt="2026-01-28T07:36:22.932" v="180" actId="1076"/>
          <ac:cxnSpMkLst>
            <pc:docMk/>
            <pc:sldMk cId="355428584" sldId="483"/>
            <ac:cxnSpMk id="12" creationId="{4B151CDE-EB2E-25D2-B112-8AE9C3B7099C}"/>
          </ac:cxnSpMkLst>
        </pc:cxnChg>
      </pc:sldChg>
      <pc:sldChg chg="addSp delSp modSp">
        <pc:chgData name="FROJDH Eira (HR)" userId="S::eira.frojdh@ec.europa.eu::026c5e42-e41e-401c-9cba-e1bdd1410b26" providerId="AD" clId="Web-{64A3F7B4-72C9-3CA2-F8CA-B4CC84F06A44}" dt="2026-01-28T07:38:09.144" v="223" actId="1076"/>
        <pc:sldMkLst>
          <pc:docMk/>
          <pc:sldMk cId="3071189603" sldId="484"/>
        </pc:sldMkLst>
        <pc:spChg chg="add mod">
          <ac:chgData name="FROJDH Eira (HR)" userId="S::eira.frojdh@ec.europa.eu::026c5e42-e41e-401c-9cba-e1bdd1410b26" providerId="AD" clId="Web-{64A3F7B4-72C9-3CA2-F8CA-B4CC84F06A44}" dt="2026-01-28T07:38:02.784" v="221" actId="1076"/>
          <ac:spMkLst>
            <pc:docMk/>
            <pc:sldMk cId="3071189603" sldId="484"/>
            <ac:spMk id="4" creationId="{0252758F-70C8-A6B7-164E-6587252715FB}"/>
          </ac:spMkLst>
        </pc:spChg>
        <pc:spChg chg="mod">
          <ac:chgData name="FROJDH Eira (HR)" userId="S::eira.frojdh@ec.europa.eu::026c5e42-e41e-401c-9cba-e1bdd1410b26" providerId="AD" clId="Web-{64A3F7B4-72C9-3CA2-F8CA-B4CC84F06A44}" dt="2026-01-28T07:38:09.144" v="223" actId="1076"/>
          <ac:spMkLst>
            <pc:docMk/>
            <pc:sldMk cId="3071189603" sldId="484"/>
            <ac:spMk id="10" creationId="{EFD073B1-EF82-F5E3-B2E2-D7D053CC149C}"/>
          </ac:spMkLst>
        </pc:spChg>
        <pc:spChg chg="del mod">
          <ac:chgData name="FROJDH Eira (HR)" userId="S::eira.frojdh@ec.europa.eu::026c5e42-e41e-401c-9cba-e1bdd1410b26" providerId="AD" clId="Web-{64A3F7B4-72C9-3CA2-F8CA-B4CC84F06A44}" dt="2026-01-28T07:37:40.939" v="216"/>
          <ac:spMkLst>
            <pc:docMk/>
            <pc:sldMk cId="3071189603" sldId="484"/>
            <ac:spMk id="14" creationId="{0DDC76C0-196E-B457-51B4-230BEECC3693}"/>
          </ac:spMkLst>
        </pc:spChg>
        <pc:spChg chg="add mod">
          <ac:chgData name="FROJDH Eira (HR)" userId="S::eira.frojdh@ec.europa.eu::026c5e42-e41e-401c-9cba-e1bdd1410b26" providerId="AD" clId="Web-{64A3F7B4-72C9-3CA2-F8CA-B4CC84F06A44}" dt="2026-01-28T07:38:02.800" v="222" actId="1076"/>
          <ac:spMkLst>
            <pc:docMk/>
            <pc:sldMk cId="3071189603" sldId="484"/>
            <ac:spMk id="15" creationId="{8BD1A116-47A3-98E7-F70E-377E5F316584}"/>
          </ac:spMkLst>
        </pc:spChg>
      </pc:sldChg>
      <pc:sldChg chg="modSp">
        <pc:chgData name="FROJDH Eira (HR)" userId="S::eira.frojdh@ec.europa.eu::026c5e42-e41e-401c-9cba-e1bdd1410b26" providerId="AD" clId="Web-{64A3F7B4-72C9-3CA2-F8CA-B4CC84F06A44}" dt="2026-01-28T07:34:20.731" v="136" actId="1076"/>
        <pc:sldMkLst>
          <pc:docMk/>
          <pc:sldMk cId="2022668865" sldId="489"/>
        </pc:sldMkLst>
        <pc:spChg chg="mod">
          <ac:chgData name="FROJDH Eira (HR)" userId="S::eira.frojdh@ec.europa.eu::026c5e42-e41e-401c-9cba-e1bdd1410b26" providerId="AD" clId="Web-{64A3F7B4-72C9-3CA2-F8CA-B4CC84F06A44}" dt="2026-01-28T07:34:11.855" v="132" actId="1076"/>
          <ac:spMkLst>
            <pc:docMk/>
            <pc:sldMk cId="2022668865" sldId="489"/>
            <ac:spMk id="4" creationId="{C76B7145-98F1-B21B-CBCC-B3D29688C94E}"/>
          </ac:spMkLst>
        </pc:spChg>
        <pc:spChg chg="mod">
          <ac:chgData name="FROJDH Eira (HR)" userId="S::eira.frojdh@ec.europa.eu::026c5e42-e41e-401c-9cba-e1bdd1410b26" providerId="AD" clId="Web-{64A3F7B4-72C9-3CA2-F8CA-B4CC84F06A44}" dt="2026-01-28T07:34:11.886" v="134" actId="1076"/>
          <ac:spMkLst>
            <pc:docMk/>
            <pc:sldMk cId="2022668865" sldId="489"/>
            <ac:spMk id="8" creationId="{3153D09F-0D0A-C4E9-9388-B66273CA1EDA}"/>
          </ac:spMkLst>
        </pc:spChg>
        <pc:spChg chg="mod">
          <ac:chgData name="FROJDH Eira (HR)" userId="S::eira.frojdh@ec.europa.eu::026c5e42-e41e-401c-9cba-e1bdd1410b26" providerId="AD" clId="Web-{64A3F7B4-72C9-3CA2-F8CA-B4CC84F06A44}" dt="2026-01-28T07:34:11.886" v="135" actId="1076"/>
          <ac:spMkLst>
            <pc:docMk/>
            <pc:sldMk cId="2022668865" sldId="489"/>
            <ac:spMk id="16" creationId="{4F5FA393-28F8-0959-FDD2-B0F2A9FF0F3C}"/>
          </ac:spMkLst>
        </pc:spChg>
        <pc:picChg chg="mod">
          <ac:chgData name="FROJDH Eira (HR)" userId="S::eira.frojdh@ec.europa.eu::026c5e42-e41e-401c-9cba-e1bdd1410b26" providerId="AD" clId="Web-{64A3F7B4-72C9-3CA2-F8CA-B4CC84F06A44}" dt="2026-01-28T07:34:20.731" v="136" actId="1076"/>
          <ac:picMkLst>
            <pc:docMk/>
            <pc:sldMk cId="2022668865" sldId="489"/>
            <ac:picMk id="13" creationId="{BDB896B5-0F9F-ED2F-3698-66B621B0F25B}"/>
          </ac:picMkLst>
        </pc:picChg>
        <pc:picChg chg="mod">
          <ac:chgData name="FROJDH Eira (HR)" userId="S::eira.frojdh@ec.europa.eu::026c5e42-e41e-401c-9cba-e1bdd1410b26" providerId="AD" clId="Web-{64A3F7B4-72C9-3CA2-F8CA-B4CC84F06A44}" dt="2026-01-28T07:34:11.870" v="133" actId="1076"/>
          <ac:picMkLst>
            <pc:docMk/>
            <pc:sldMk cId="2022668865" sldId="489"/>
            <ac:picMk id="14" creationId="{13995470-F215-BB98-885D-38314F075289}"/>
          </ac:picMkLst>
        </pc:picChg>
      </pc:sldChg>
      <pc:sldChg chg="modSp">
        <pc:chgData name="FROJDH Eira (HR)" userId="S::eira.frojdh@ec.europa.eu::026c5e42-e41e-401c-9cba-e1bdd1410b26" providerId="AD" clId="Web-{64A3F7B4-72C9-3CA2-F8CA-B4CC84F06A44}" dt="2026-01-28T07:45:31.742" v="332" actId="1076"/>
        <pc:sldMkLst>
          <pc:docMk/>
          <pc:sldMk cId="2125525531" sldId="491"/>
        </pc:sldMkLst>
        <pc:spChg chg="mod">
          <ac:chgData name="FROJDH Eira (HR)" userId="S::eira.frojdh@ec.europa.eu::026c5e42-e41e-401c-9cba-e1bdd1410b26" providerId="AD" clId="Web-{64A3F7B4-72C9-3CA2-F8CA-B4CC84F06A44}" dt="2026-01-28T07:45:02.288" v="326" actId="1076"/>
          <ac:spMkLst>
            <pc:docMk/>
            <pc:sldMk cId="2125525531" sldId="491"/>
            <ac:spMk id="2" creationId="{CF6CBFDE-AC6E-6934-657E-C61FC4881BF7}"/>
          </ac:spMkLst>
        </pc:spChg>
        <pc:spChg chg="mod">
          <ac:chgData name="FROJDH Eira (HR)" userId="S::eira.frojdh@ec.europa.eu::026c5e42-e41e-401c-9cba-e1bdd1410b26" providerId="AD" clId="Web-{64A3F7B4-72C9-3CA2-F8CA-B4CC84F06A44}" dt="2026-01-28T07:45:12.273" v="327" actId="1076"/>
          <ac:spMkLst>
            <pc:docMk/>
            <pc:sldMk cId="2125525531" sldId="491"/>
            <ac:spMk id="10" creationId="{6003D602-442F-E039-712B-BDAC5FBA34EF}"/>
          </ac:spMkLst>
        </pc:spChg>
        <pc:spChg chg="mod">
          <ac:chgData name="FROJDH Eira (HR)" userId="S::eira.frojdh@ec.europa.eu::026c5e42-e41e-401c-9cba-e1bdd1410b26" providerId="AD" clId="Web-{64A3F7B4-72C9-3CA2-F8CA-B4CC84F06A44}" dt="2026-01-28T07:44:56.413" v="325" actId="1076"/>
          <ac:spMkLst>
            <pc:docMk/>
            <pc:sldMk cId="2125525531" sldId="491"/>
            <ac:spMk id="17" creationId="{20F48E5E-5F12-617D-11D9-67C5F2E13677}"/>
          </ac:spMkLst>
        </pc:spChg>
        <pc:spChg chg="mod">
          <ac:chgData name="FROJDH Eira (HR)" userId="S::eira.frojdh@ec.europa.eu::026c5e42-e41e-401c-9cba-e1bdd1410b26" providerId="AD" clId="Web-{64A3F7B4-72C9-3CA2-F8CA-B4CC84F06A44}" dt="2026-01-28T07:45:17.867" v="331" actId="1076"/>
          <ac:spMkLst>
            <pc:docMk/>
            <pc:sldMk cId="2125525531" sldId="491"/>
            <ac:spMk id="30" creationId="{700BCEF7-9062-DFC7-0A3A-F0904991EA4B}"/>
          </ac:spMkLst>
        </pc:spChg>
        <pc:grpChg chg="mod">
          <ac:chgData name="FROJDH Eira (HR)" userId="S::eira.frojdh@ec.europa.eu::026c5e42-e41e-401c-9cba-e1bdd1410b26" providerId="AD" clId="Web-{64A3F7B4-72C9-3CA2-F8CA-B4CC84F06A44}" dt="2026-01-28T07:44:21.349" v="314" actId="1076"/>
          <ac:grpSpMkLst>
            <pc:docMk/>
            <pc:sldMk cId="2125525531" sldId="491"/>
            <ac:grpSpMk id="12" creationId="{8D7ED09F-CD86-D65F-7CDF-DA47CFC89FE0}"/>
          </ac:grpSpMkLst>
        </pc:grpChg>
        <pc:grpChg chg="mod">
          <ac:chgData name="FROJDH Eira (HR)" userId="S::eira.frojdh@ec.europa.eu::026c5e42-e41e-401c-9cba-e1bdd1410b26" providerId="AD" clId="Web-{64A3F7B4-72C9-3CA2-F8CA-B4CC84F06A44}" dt="2026-01-28T07:45:12.289" v="328" actId="1076"/>
          <ac:grpSpMkLst>
            <pc:docMk/>
            <pc:sldMk cId="2125525531" sldId="491"/>
            <ac:grpSpMk id="18" creationId="{31DF3CCC-BAFB-C1FC-DF6F-617FDCC403D2}"/>
          </ac:grpSpMkLst>
        </pc:grpChg>
        <pc:grpChg chg="mod">
          <ac:chgData name="FROJDH Eira (HR)" userId="S::eira.frojdh@ec.europa.eu::026c5e42-e41e-401c-9cba-e1bdd1410b26" providerId="AD" clId="Web-{64A3F7B4-72C9-3CA2-F8CA-B4CC84F06A44}" dt="2026-01-28T07:45:12.304" v="329" actId="1076"/>
          <ac:grpSpMkLst>
            <pc:docMk/>
            <pc:sldMk cId="2125525531" sldId="491"/>
            <ac:grpSpMk id="21" creationId="{D117099B-FB8B-2125-8893-E4A80DC7BD0C}"/>
          </ac:grpSpMkLst>
        </pc:grpChg>
        <pc:picChg chg="mod">
          <ac:chgData name="FROJDH Eira (HR)" userId="S::eira.frojdh@ec.europa.eu::026c5e42-e41e-401c-9cba-e1bdd1410b26" providerId="AD" clId="Web-{64A3F7B4-72C9-3CA2-F8CA-B4CC84F06A44}" dt="2026-01-28T07:45:12.351" v="330" actId="1076"/>
          <ac:picMkLst>
            <pc:docMk/>
            <pc:sldMk cId="2125525531" sldId="491"/>
            <ac:picMk id="14" creationId="{53F077A3-5BE0-144F-7C66-AC06C2A5C25A}"/>
          </ac:picMkLst>
        </pc:picChg>
        <pc:picChg chg="mod">
          <ac:chgData name="FROJDH Eira (HR)" userId="S::eira.frojdh@ec.europa.eu::026c5e42-e41e-401c-9cba-e1bdd1410b26" providerId="AD" clId="Web-{64A3F7B4-72C9-3CA2-F8CA-B4CC84F06A44}" dt="2026-01-28T07:45:31.742" v="332" actId="1076"/>
          <ac:picMkLst>
            <pc:docMk/>
            <pc:sldMk cId="2125525531" sldId="491"/>
            <ac:picMk id="25" creationId="{B946FB3D-FF98-C881-5296-E44EB170B131}"/>
          </ac:picMkLst>
        </pc:picChg>
      </pc:sldChg>
      <pc:sldChg chg="modSp">
        <pc:chgData name="FROJDH Eira (HR)" userId="S::eira.frojdh@ec.europa.eu::026c5e42-e41e-401c-9cba-e1bdd1410b26" providerId="AD" clId="Web-{64A3F7B4-72C9-3CA2-F8CA-B4CC84F06A44}" dt="2026-01-28T07:40:42.965" v="258" actId="1076"/>
        <pc:sldMkLst>
          <pc:docMk/>
          <pc:sldMk cId="7221960" sldId="492"/>
        </pc:sldMkLst>
        <pc:spChg chg="mod">
          <ac:chgData name="FROJDH Eira (HR)" userId="S::eira.frojdh@ec.europa.eu::026c5e42-e41e-401c-9cba-e1bdd1410b26" providerId="AD" clId="Web-{64A3F7B4-72C9-3CA2-F8CA-B4CC84F06A44}" dt="2026-01-28T07:40:42.934" v="255" actId="1076"/>
          <ac:spMkLst>
            <pc:docMk/>
            <pc:sldMk cId="7221960" sldId="492"/>
            <ac:spMk id="3" creationId="{F57D90EA-50B9-4E16-56B2-8C9366799F5B}"/>
          </ac:spMkLst>
        </pc:spChg>
        <pc:spChg chg="mod">
          <ac:chgData name="FROJDH Eira (HR)" userId="S::eira.frojdh@ec.europa.eu::026c5e42-e41e-401c-9cba-e1bdd1410b26" providerId="AD" clId="Web-{64A3F7B4-72C9-3CA2-F8CA-B4CC84F06A44}" dt="2026-01-28T07:40:42.919" v="254" actId="1076"/>
          <ac:spMkLst>
            <pc:docMk/>
            <pc:sldMk cId="7221960" sldId="492"/>
            <ac:spMk id="5" creationId="{8789310B-ACCB-E86D-EF73-D911FA941CA1}"/>
          </ac:spMkLst>
        </pc:spChg>
        <pc:spChg chg="mod">
          <ac:chgData name="FROJDH Eira (HR)" userId="S::eira.frojdh@ec.europa.eu::026c5e42-e41e-401c-9cba-e1bdd1410b26" providerId="AD" clId="Web-{64A3F7B4-72C9-3CA2-F8CA-B4CC84F06A44}" dt="2026-01-28T07:40:42.934" v="256" actId="1076"/>
          <ac:spMkLst>
            <pc:docMk/>
            <pc:sldMk cId="7221960" sldId="492"/>
            <ac:spMk id="6" creationId="{1F957AF0-8977-58A8-2859-A8C70B84E2B8}"/>
          </ac:spMkLst>
        </pc:spChg>
        <pc:spChg chg="mod">
          <ac:chgData name="FROJDH Eira (HR)" userId="S::eira.frojdh@ec.europa.eu::026c5e42-e41e-401c-9cba-e1bdd1410b26" providerId="AD" clId="Web-{64A3F7B4-72C9-3CA2-F8CA-B4CC84F06A44}" dt="2026-01-28T07:40:42.872" v="252" actId="1076"/>
          <ac:spMkLst>
            <pc:docMk/>
            <pc:sldMk cId="7221960" sldId="492"/>
            <ac:spMk id="9" creationId="{EC38D89F-C52F-C0DC-CB34-5EA0AE5BC5CA}"/>
          </ac:spMkLst>
        </pc:spChg>
        <pc:spChg chg="mod">
          <ac:chgData name="FROJDH Eira (HR)" userId="S::eira.frojdh@ec.europa.eu::026c5e42-e41e-401c-9cba-e1bdd1410b26" providerId="AD" clId="Web-{64A3F7B4-72C9-3CA2-F8CA-B4CC84F06A44}" dt="2026-01-28T07:40:42.887" v="253" actId="1076"/>
          <ac:spMkLst>
            <pc:docMk/>
            <pc:sldMk cId="7221960" sldId="492"/>
            <ac:spMk id="11" creationId="{22358816-9C19-F767-7E45-5A1967395A57}"/>
          </ac:spMkLst>
        </pc:spChg>
        <pc:spChg chg="mod">
          <ac:chgData name="FROJDH Eira (HR)" userId="S::eira.frojdh@ec.europa.eu::026c5e42-e41e-401c-9cba-e1bdd1410b26" providerId="AD" clId="Web-{64A3F7B4-72C9-3CA2-F8CA-B4CC84F06A44}" dt="2026-01-28T07:40:42.950" v="257" actId="1076"/>
          <ac:spMkLst>
            <pc:docMk/>
            <pc:sldMk cId="7221960" sldId="492"/>
            <ac:spMk id="12" creationId="{DB587EE6-5591-20EF-4651-CD6FC08AC748}"/>
          </ac:spMkLst>
        </pc:spChg>
        <pc:spChg chg="mod">
          <ac:chgData name="FROJDH Eira (HR)" userId="S::eira.frojdh@ec.europa.eu::026c5e42-e41e-401c-9cba-e1bdd1410b26" providerId="AD" clId="Web-{64A3F7B4-72C9-3CA2-F8CA-B4CC84F06A44}" dt="2026-01-28T07:40:42.965" v="258" actId="1076"/>
          <ac:spMkLst>
            <pc:docMk/>
            <pc:sldMk cId="7221960" sldId="492"/>
            <ac:spMk id="14" creationId="{7D21A120-8904-CCBE-1D0E-8F84425DCD7A}"/>
          </ac:spMkLst>
        </pc:spChg>
        <pc:spChg chg="mod">
          <ac:chgData name="FROJDH Eira (HR)" userId="S::eira.frojdh@ec.europa.eu::026c5e42-e41e-401c-9cba-e1bdd1410b26" providerId="AD" clId="Web-{64A3F7B4-72C9-3CA2-F8CA-B4CC84F06A44}" dt="2026-01-28T07:40:37.075" v="248" actId="1076"/>
          <ac:spMkLst>
            <pc:docMk/>
            <pc:sldMk cId="7221960" sldId="492"/>
            <ac:spMk id="15" creationId="{EE95BBFB-F64E-F6A6-E9F9-9DC78E380724}"/>
          </ac:spMkLst>
        </pc:spChg>
        <pc:picChg chg="mod">
          <ac:chgData name="FROJDH Eira (HR)" userId="S::eira.frojdh@ec.europa.eu::026c5e42-e41e-401c-9cba-e1bdd1410b26" providerId="AD" clId="Web-{64A3F7B4-72C9-3CA2-F8CA-B4CC84F06A44}" dt="2026-01-28T07:40:42.825" v="249" actId="1076"/>
          <ac:picMkLst>
            <pc:docMk/>
            <pc:sldMk cId="7221960" sldId="492"/>
            <ac:picMk id="2" creationId="{51D813B5-ED53-E0B0-8068-4508C082DA73}"/>
          </ac:picMkLst>
        </pc:picChg>
        <pc:picChg chg="mod">
          <ac:chgData name="FROJDH Eira (HR)" userId="S::eira.frojdh@ec.europa.eu::026c5e42-e41e-401c-9cba-e1bdd1410b26" providerId="AD" clId="Web-{64A3F7B4-72C9-3CA2-F8CA-B4CC84F06A44}" dt="2026-01-28T07:40:42.840" v="250" actId="1076"/>
          <ac:picMkLst>
            <pc:docMk/>
            <pc:sldMk cId="7221960" sldId="492"/>
            <ac:picMk id="7" creationId="{5763BFA6-01D2-583B-E5DC-2EE7EB8E5D16}"/>
          </ac:picMkLst>
        </pc:picChg>
        <pc:picChg chg="mod">
          <ac:chgData name="FROJDH Eira (HR)" userId="S::eira.frojdh@ec.europa.eu::026c5e42-e41e-401c-9cba-e1bdd1410b26" providerId="AD" clId="Web-{64A3F7B4-72C9-3CA2-F8CA-B4CC84F06A44}" dt="2026-01-28T07:40:42.856" v="251" actId="1076"/>
          <ac:picMkLst>
            <pc:docMk/>
            <pc:sldMk cId="7221960" sldId="492"/>
            <ac:picMk id="8" creationId="{FE11DB5E-E6BE-4050-CC3B-284BCED3AB16}"/>
          </ac:picMkLst>
        </pc:picChg>
      </pc:sldChg>
      <pc:sldChg chg="modSp">
        <pc:chgData name="FROJDH Eira (HR)" userId="S::eira.frojdh@ec.europa.eu::026c5e42-e41e-401c-9cba-e1bdd1410b26" providerId="AD" clId="Web-{64A3F7B4-72C9-3CA2-F8CA-B4CC84F06A44}" dt="2026-01-28T07:44:05.521" v="313" actId="1076"/>
        <pc:sldMkLst>
          <pc:docMk/>
          <pc:sldMk cId="3306791336" sldId="498"/>
        </pc:sldMkLst>
        <pc:spChg chg="mod">
          <ac:chgData name="FROJDH Eira (HR)" userId="S::eira.frojdh@ec.europa.eu::026c5e42-e41e-401c-9cba-e1bdd1410b26" providerId="AD" clId="Web-{64A3F7B4-72C9-3CA2-F8CA-B4CC84F06A44}" dt="2026-01-28T07:44:05.490" v="311" actId="1076"/>
          <ac:spMkLst>
            <pc:docMk/>
            <pc:sldMk cId="3306791336" sldId="498"/>
            <ac:spMk id="25" creationId="{5300A42B-E35E-109E-FA0A-FFC0A611E737}"/>
          </ac:spMkLst>
        </pc:spChg>
        <pc:spChg chg="mod">
          <ac:chgData name="FROJDH Eira (HR)" userId="S::eira.frojdh@ec.europa.eu::026c5e42-e41e-401c-9cba-e1bdd1410b26" providerId="AD" clId="Web-{64A3F7B4-72C9-3CA2-F8CA-B4CC84F06A44}" dt="2026-01-28T07:42:46.252" v="295" actId="1076"/>
          <ac:spMkLst>
            <pc:docMk/>
            <pc:sldMk cId="3306791336" sldId="498"/>
            <ac:spMk id="47" creationId="{B46F1C9A-A295-538C-9A0D-BF33B8040E78}"/>
          </ac:spMkLst>
        </pc:spChg>
        <pc:grpChg chg="mod">
          <ac:chgData name="FROJDH Eira (HR)" userId="S::eira.frojdh@ec.europa.eu::026c5e42-e41e-401c-9cba-e1bdd1410b26" providerId="AD" clId="Web-{64A3F7B4-72C9-3CA2-F8CA-B4CC84F06A44}" dt="2026-01-28T07:44:05.505" v="312" actId="1076"/>
          <ac:grpSpMkLst>
            <pc:docMk/>
            <pc:sldMk cId="3306791336" sldId="498"/>
            <ac:grpSpMk id="26" creationId="{8AFB6DBD-2110-5FD0-F91F-FC0C104BB46D}"/>
          </ac:grpSpMkLst>
        </pc:grpChg>
        <pc:grpChg chg="mod">
          <ac:chgData name="FROJDH Eira (HR)" userId="S::eira.frojdh@ec.europa.eu::026c5e42-e41e-401c-9cba-e1bdd1410b26" providerId="AD" clId="Web-{64A3F7B4-72C9-3CA2-F8CA-B4CC84F06A44}" dt="2026-01-28T07:44:05.521" v="313" actId="1076"/>
          <ac:grpSpMkLst>
            <pc:docMk/>
            <pc:sldMk cId="3306791336" sldId="498"/>
            <ac:grpSpMk id="29" creationId="{348F95CB-50FE-7269-A70D-20EE9FF98168}"/>
          </ac:grpSpMkLst>
        </pc:grpChg>
        <pc:grpChg chg="mod">
          <ac:chgData name="FROJDH Eira (HR)" userId="S::eira.frojdh@ec.europa.eu::026c5e42-e41e-401c-9cba-e1bdd1410b26" providerId="AD" clId="Web-{64A3F7B4-72C9-3CA2-F8CA-B4CC84F06A44}" dt="2026-01-28T07:43:50.442" v="308" actId="1076"/>
          <ac:grpSpMkLst>
            <pc:docMk/>
            <pc:sldMk cId="3306791336" sldId="498"/>
            <ac:grpSpMk id="45" creationId="{923638DE-7E2B-51BA-C743-392E1C0F474D}"/>
          </ac:grpSpMkLst>
        </pc:grpChg>
        <pc:picChg chg="mod modCrop">
          <ac:chgData name="FROJDH Eira (HR)" userId="S::eira.frojdh@ec.europa.eu::026c5e42-e41e-401c-9cba-e1bdd1410b26" providerId="AD" clId="Web-{64A3F7B4-72C9-3CA2-F8CA-B4CC84F06A44}" dt="2026-01-28T07:44:00.442" v="310"/>
          <ac:picMkLst>
            <pc:docMk/>
            <pc:sldMk cId="3306791336" sldId="498"/>
            <ac:picMk id="5" creationId="{A3B1D011-7DB8-6253-8DD3-8D8E5A683799}"/>
          </ac:picMkLst>
        </pc:picChg>
        <pc:picChg chg="mod modCrop">
          <ac:chgData name="FROJDH Eira (HR)" userId="S::eira.frojdh@ec.europa.eu::026c5e42-e41e-401c-9cba-e1bdd1410b26" providerId="AD" clId="Web-{64A3F7B4-72C9-3CA2-F8CA-B4CC84F06A44}" dt="2026-01-28T07:43:40.786" v="304"/>
          <ac:picMkLst>
            <pc:docMk/>
            <pc:sldMk cId="3306791336" sldId="498"/>
            <ac:picMk id="7" creationId="{8AB5F04D-C1E9-C6FA-D2EC-A7E51A356B9B}"/>
          </ac:picMkLst>
        </pc:picChg>
      </pc:sldChg>
      <pc:sldChg chg="modSp">
        <pc:chgData name="FROJDH Eira (HR)" userId="S::eira.frojdh@ec.europa.eu::026c5e42-e41e-401c-9cba-e1bdd1410b26" providerId="AD" clId="Web-{64A3F7B4-72C9-3CA2-F8CA-B4CC84F06A44}" dt="2026-01-28T07:26:02.792" v="33" actId="20577"/>
        <pc:sldMkLst>
          <pc:docMk/>
          <pc:sldMk cId="4218529868" sldId="499"/>
        </pc:sldMkLst>
        <pc:spChg chg="mod">
          <ac:chgData name="FROJDH Eira (HR)" userId="S::eira.frojdh@ec.europa.eu::026c5e42-e41e-401c-9cba-e1bdd1410b26" providerId="AD" clId="Web-{64A3F7B4-72C9-3CA2-F8CA-B4CC84F06A44}" dt="2026-01-28T07:26:02.792" v="33" actId="20577"/>
          <ac:spMkLst>
            <pc:docMk/>
            <pc:sldMk cId="4218529868" sldId="499"/>
            <ac:spMk id="20" creationId="{9D2DBFFB-23C1-689F-5400-2023FAFF403E}"/>
          </ac:spMkLst>
        </pc:spChg>
      </pc:sldChg>
      <pc:sldChg chg="addSp delSp modSp">
        <pc:chgData name="FROJDH Eira (HR)" userId="S::eira.frojdh@ec.europa.eu::026c5e42-e41e-401c-9cba-e1bdd1410b26" providerId="AD" clId="Web-{64A3F7B4-72C9-3CA2-F8CA-B4CC84F06A44}" dt="2026-01-28T07:47:37.481" v="365" actId="20577"/>
        <pc:sldMkLst>
          <pc:docMk/>
          <pc:sldMk cId="1592054895" sldId="502"/>
        </pc:sldMkLst>
        <pc:spChg chg="mod">
          <ac:chgData name="FROJDH Eira (HR)" userId="S::eira.frojdh@ec.europa.eu::026c5e42-e41e-401c-9cba-e1bdd1410b26" providerId="AD" clId="Web-{64A3F7B4-72C9-3CA2-F8CA-B4CC84F06A44}" dt="2026-01-28T07:47:18.496" v="354" actId="1076"/>
          <ac:spMkLst>
            <pc:docMk/>
            <pc:sldMk cId="1592054895" sldId="502"/>
            <ac:spMk id="3" creationId="{CBE8CD96-CDB8-8E6F-2322-3EAD79042BBC}"/>
          </ac:spMkLst>
        </pc:spChg>
        <pc:spChg chg="mod">
          <ac:chgData name="FROJDH Eira (HR)" userId="S::eira.frojdh@ec.europa.eu::026c5e42-e41e-401c-9cba-e1bdd1410b26" providerId="AD" clId="Web-{64A3F7B4-72C9-3CA2-F8CA-B4CC84F06A44}" dt="2026-01-28T07:46:10.853" v="333" actId="1076"/>
          <ac:spMkLst>
            <pc:docMk/>
            <pc:sldMk cId="1592054895" sldId="502"/>
            <ac:spMk id="4" creationId="{4E049216-58E1-2FC2-E7AD-76C885228ADE}"/>
          </ac:spMkLst>
        </pc:spChg>
        <pc:spChg chg="mod">
          <ac:chgData name="FROJDH Eira (HR)" userId="S::eira.frojdh@ec.europa.eu::026c5e42-e41e-401c-9cba-e1bdd1410b26" providerId="AD" clId="Web-{64A3F7B4-72C9-3CA2-F8CA-B4CC84F06A44}" dt="2026-01-28T07:46:10.869" v="334" actId="1076"/>
          <ac:spMkLst>
            <pc:docMk/>
            <pc:sldMk cId="1592054895" sldId="502"/>
            <ac:spMk id="5" creationId="{5411B963-3CE6-85E0-96DB-5B41C136E5D7}"/>
          </ac:spMkLst>
        </pc:spChg>
        <pc:spChg chg="mod">
          <ac:chgData name="FROJDH Eira (HR)" userId="S::eira.frojdh@ec.europa.eu::026c5e42-e41e-401c-9cba-e1bdd1410b26" providerId="AD" clId="Web-{64A3F7B4-72C9-3CA2-F8CA-B4CC84F06A44}" dt="2026-01-28T07:39:15.570" v="233" actId="20577"/>
          <ac:spMkLst>
            <pc:docMk/>
            <pc:sldMk cId="1592054895" sldId="502"/>
            <ac:spMk id="7" creationId="{DA2BC2A9-8CA4-2DD5-EE2A-3B236F793E27}"/>
          </ac:spMkLst>
        </pc:spChg>
        <pc:spChg chg="add mod">
          <ac:chgData name="FROJDH Eira (HR)" userId="S::eira.frojdh@ec.europa.eu::026c5e42-e41e-401c-9cba-e1bdd1410b26" providerId="AD" clId="Web-{64A3F7B4-72C9-3CA2-F8CA-B4CC84F06A44}" dt="2026-01-28T07:38:50.475" v="228" actId="1076"/>
          <ac:spMkLst>
            <pc:docMk/>
            <pc:sldMk cId="1592054895" sldId="502"/>
            <ac:spMk id="8" creationId="{EC0FB8A3-5E34-E52B-2CB0-4F735C096231}"/>
          </ac:spMkLst>
        </pc:spChg>
        <pc:spChg chg="del mod">
          <ac:chgData name="FROJDH Eira (HR)" userId="S::eira.frojdh@ec.europa.eu::026c5e42-e41e-401c-9cba-e1bdd1410b26" providerId="AD" clId="Web-{64A3F7B4-72C9-3CA2-F8CA-B4CC84F06A44}" dt="2026-01-28T07:38:32.036" v="225"/>
          <ac:spMkLst>
            <pc:docMk/>
            <pc:sldMk cId="1592054895" sldId="502"/>
            <ac:spMk id="10" creationId="{92FA3F76-2861-1420-CE1F-B1BF204AD654}"/>
          </ac:spMkLst>
        </pc:spChg>
        <pc:spChg chg="add">
          <ac:chgData name="FROJDH Eira (HR)" userId="S::eira.frojdh@ec.europa.eu::026c5e42-e41e-401c-9cba-e1bdd1410b26" providerId="AD" clId="Web-{64A3F7B4-72C9-3CA2-F8CA-B4CC84F06A44}" dt="2026-01-28T07:40:07.870" v="245"/>
          <ac:spMkLst>
            <pc:docMk/>
            <pc:sldMk cId="1592054895" sldId="502"/>
            <ac:spMk id="13" creationId="{EEEE9E4B-C736-5A09-8C81-50933C2326A5}"/>
          </ac:spMkLst>
        </pc:spChg>
        <pc:spChg chg="del mod">
          <ac:chgData name="FROJDH Eira (HR)" userId="S::eira.frojdh@ec.europa.eu::026c5e42-e41e-401c-9cba-e1bdd1410b26" providerId="AD" clId="Web-{64A3F7B4-72C9-3CA2-F8CA-B4CC84F06A44}" dt="2026-01-28T07:40:07.104" v="244"/>
          <ac:spMkLst>
            <pc:docMk/>
            <pc:sldMk cId="1592054895" sldId="502"/>
            <ac:spMk id="14" creationId="{9171AF7A-0C20-5B3E-2073-B024BEAB979A}"/>
          </ac:spMkLst>
        </pc:spChg>
        <pc:spChg chg="mod">
          <ac:chgData name="FROJDH Eira (HR)" userId="S::eira.frojdh@ec.europa.eu::026c5e42-e41e-401c-9cba-e1bdd1410b26" providerId="AD" clId="Web-{64A3F7B4-72C9-3CA2-F8CA-B4CC84F06A44}" dt="2026-01-28T07:47:37.481" v="365" actId="20577"/>
          <ac:spMkLst>
            <pc:docMk/>
            <pc:sldMk cId="1592054895" sldId="502"/>
            <ac:spMk id="17" creationId="{B72B4B77-0FD1-4399-D005-637330FA5616}"/>
          </ac:spMkLst>
        </pc:spChg>
        <pc:spChg chg="mod">
          <ac:chgData name="FROJDH Eira (HR)" userId="S::eira.frojdh@ec.europa.eu::026c5e42-e41e-401c-9cba-e1bdd1410b26" providerId="AD" clId="Web-{64A3F7B4-72C9-3CA2-F8CA-B4CC84F06A44}" dt="2026-01-28T07:46:17.681" v="336" actId="1076"/>
          <ac:spMkLst>
            <pc:docMk/>
            <pc:sldMk cId="1592054895" sldId="502"/>
            <ac:spMk id="30" creationId="{A048180E-5940-D296-3BFD-8862CA797921}"/>
          </ac:spMkLst>
        </pc:spChg>
        <pc:spChg chg="mod">
          <ac:chgData name="FROJDH Eira (HR)" userId="S::eira.frojdh@ec.europa.eu::026c5e42-e41e-401c-9cba-e1bdd1410b26" providerId="AD" clId="Web-{64A3F7B4-72C9-3CA2-F8CA-B4CC84F06A44}" dt="2026-01-28T07:47:27.308" v="358" actId="1076"/>
          <ac:spMkLst>
            <pc:docMk/>
            <pc:sldMk cId="1592054895" sldId="502"/>
            <ac:spMk id="34" creationId="{4F5E614B-9B6D-61E9-4630-D13BFC9FC0F8}"/>
          </ac:spMkLst>
        </pc:spChg>
        <pc:spChg chg="mod">
          <ac:chgData name="FROJDH Eira (HR)" userId="S::eira.frojdh@ec.europa.eu::026c5e42-e41e-401c-9cba-e1bdd1410b26" providerId="AD" clId="Web-{64A3F7B4-72C9-3CA2-F8CA-B4CC84F06A44}" dt="2026-01-28T07:47:27.324" v="359" actId="1076"/>
          <ac:spMkLst>
            <pc:docMk/>
            <pc:sldMk cId="1592054895" sldId="502"/>
            <ac:spMk id="36" creationId="{A44FF4A5-E129-DB14-5944-E384C61B607F}"/>
          </ac:spMkLst>
        </pc:spChg>
        <pc:picChg chg="mod">
          <ac:chgData name="FROJDH Eira (HR)" userId="S::eira.frojdh@ec.europa.eu::026c5e42-e41e-401c-9cba-e1bdd1410b26" providerId="AD" clId="Web-{64A3F7B4-72C9-3CA2-F8CA-B4CC84F06A44}" dt="2026-01-28T07:47:27.277" v="357" actId="1076"/>
          <ac:picMkLst>
            <pc:docMk/>
            <pc:sldMk cId="1592054895" sldId="502"/>
            <ac:picMk id="32" creationId="{2765DC99-5E8A-6E69-3316-0D6A1BD8C966}"/>
          </ac:picMkLst>
        </pc:picChg>
      </pc:sldChg>
      <pc:sldChg chg="addSp delSp modSp">
        <pc:chgData name="FROJDH Eira (HR)" userId="S::eira.frojdh@ec.europa.eu::026c5e42-e41e-401c-9cba-e1bdd1410b26" providerId="AD" clId="Web-{64A3F7B4-72C9-3CA2-F8CA-B4CC84F06A44}" dt="2026-01-28T07:33:56.509" v="131"/>
        <pc:sldMkLst>
          <pc:docMk/>
          <pc:sldMk cId="4207732156" sldId="503"/>
        </pc:sldMkLst>
        <pc:spChg chg="del">
          <ac:chgData name="FROJDH Eira (HR)" userId="S::eira.frojdh@ec.europa.eu::026c5e42-e41e-401c-9cba-e1bdd1410b26" providerId="AD" clId="Web-{64A3F7B4-72C9-3CA2-F8CA-B4CC84F06A44}" dt="2026-01-28T07:32:15.304" v="104"/>
          <ac:spMkLst>
            <pc:docMk/>
            <pc:sldMk cId="4207732156" sldId="503"/>
            <ac:spMk id="6" creationId="{BB723955-D52B-AF0D-0DCE-ACF6FC57494D}"/>
          </ac:spMkLst>
        </pc:spChg>
        <pc:spChg chg="del">
          <ac:chgData name="FROJDH Eira (HR)" userId="S::eira.frojdh@ec.europa.eu::026c5e42-e41e-401c-9cba-e1bdd1410b26" providerId="AD" clId="Web-{64A3F7B4-72C9-3CA2-F8CA-B4CC84F06A44}" dt="2026-01-28T07:32:20.961" v="106"/>
          <ac:spMkLst>
            <pc:docMk/>
            <pc:sldMk cId="4207732156" sldId="503"/>
            <ac:spMk id="7" creationId="{01F211B3-6901-6AA9-495C-5EC6C439EA2A}"/>
          </ac:spMkLst>
        </pc:spChg>
        <pc:spChg chg="add mod">
          <ac:chgData name="FROJDH Eira (HR)" userId="S::eira.frojdh@ec.europa.eu::026c5e42-e41e-401c-9cba-e1bdd1410b26" providerId="AD" clId="Web-{64A3F7B4-72C9-3CA2-F8CA-B4CC84F06A44}" dt="2026-01-28T07:32:44.684" v="116" actId="1076"/>
          <ac:spMkLst>
            <pc:docMk/>
            <pc:sldMk cId="4207732156" sldId="503"/>
            <ac:spMk id="9" creationId="{8FF78EEF-D5BC-10E4-CA5A-E084238F0580}"/>
          </ac:spMkLst>
        </pc:spChg>
        <pc:spChg chg="add mod">
          <ac:chgData name="FROJDH Eira (HR)" userId="S::eira.frojdh@ec.europa.eu::026c5e42-e41e-401c-9cba-e1bdd1410b26" providerId="AD" clId="Web-{64A3F7B4-72C9-3CA2-F8CA-B4CC84F06A44}" dt="2026-01-28T07:32:44.700" v="117" actId="1076"/>
          <ac:spMkLst>
            <pc:docMk/>
            <pc:sldMk cId="4207732156" sldId="503"/>
            <ac:spMk id="11" creationId="{30BA5448-8711-D700-5423-96F8B5C67A08}"/>
          </ac:spMkLst>
        </pc:spChg>
        <pc:spChg chg="mod">
          <ac:chgData name="FROJDH Eira (HR)" userId="S::eira.frojdh@ec.europa.eu::026c5e42-e41e-401c-9cba-e1bdd1410b26" providerId="AD" clId="Web-{64A3F7B4-72C9-3CA2-F8CA-B4CC84F06A44}" dt="2026-01-28T07:32:37.027" v="109" actId="1076"/>
          <ac:spMkLst>
            <pc:docMk/>
            <pc:sldMk cId="4207732156" sldId="503"/>
            <ac:spMk id="12" creationId="{8171D364-B9FA-88AD-EDEE-812256721D9F}"/>
          </ac:spMkLst>
        </pc:spChg>
        <pc:spChg chg="mod">
          <ac:chgData name="FROJDH Eira (HR)" userId="S::eira.frojdh@ec.europa.eu::026c5e42-e41e-401c-9cba-e1bdd1410b26" providerId="AD" clId="Web-{64A3F7B4-72C9-3CA2-F8CA-B4CC84F06A44}" dt="2026-01-28T07:33:24.394" v="126" actId="20577"/>
          <ac:spMkLst>
            <pc:docMk/>
            <pc:sldMk cId="4207732156" sldId="503"/>
            <ac:spMk id="57" creationId="{76915E4E-0332-EE73-38FB-AAF0F2C309C3}"/>
          </ac:spMkLst>
        </pc:spChg>
        <pc:spChg chg="mod">
          <ac:chgData name="FROJDH Eira (HR)" userId="S::eira.frojdh@ec.europa.eu::026c5e42-e41e-401c-9cba-e1bdd1410b26" providerId="AD" clId="Web-{64A3F7B4-72C9-3CA2-F8CA-B4CC84F06A44}" dt="2026-01-28T07:32:59.328" v="120" actId="14100"/>
          <ac:spMkLst>
            <pc:docMk/>
            <pc:sldMk cId="4207732156" sldId="503"/>
            <ac:spMk id="61" creationId="{4812F6B1-078D-36E8-3CE1-7287044CC6E5}"/>
          </ac:spMkLst>
        </pc:spChg>
        <pc:grpChg chg="mod">
          <ac:chgData name="FROJDH Eira (HR)" userId="S::eira.frojdh@ec.europa.eu::026c5e42-e41e-401c-9cba-e1bdd1410b26" providerId="AD" clId="Web-{64A3F7B4-72C9-3CA2-F8CA-B4CC84F06A44}" dt="2026-01-28T07:32:37.167" v="115" actId="1076"/>
          <ac:grpSpMkLst>
            <pc:docMk/>
            <pc:sldMk cId="4207732156" sldId="503"/>
            <ac:grpSpMk id="4" creationId="{2991B2E8-5837-3808-C30F-D3CC613E6E84}"/>
          </ac:grpSpMkLst>
        </pc:grpChg>
        <pc:grpChg chg="mod">
          <ac:chgData name="FROJDH Eira (HR)" userId="S::eira.frojdh@ec.europa.eu::026c5e42-e41e-401c-9cba-e1bdd1410b26" providerId="AD" clId="Web-{64A3F7B4-72C9-3CA2-F8CA-B4CC84F06A44}" dt="2026-01-28T07:32:37.074" v="111" actId="1076"/>
          <ac:grpSpMkLst>
            <pc:docMk/>
            <pc:sldMk cId="4207732156" sldId="503"/>
            <ac:grpSpMk id="45" creationId="{CA78DFF6-F615-6291-1A5A-BDC87787A465}"/>
          </ac:grpSpMkLst>
        </pc:grpChg>
        <pc:grpChg chg="mod">
          <ac:chgData name="FROJDH Eira (HR)" userId="S::eira.frojdh@ec.europa.eu::026c5e42-e41e-401c-9cba-e1bdd1410b26" providerId="AD" clId="Web-{64A3F7B4-72C9-3CA2-F8CA-B4CC84F06A44}" dt="2026-01-28T07:32:37.105" v="112" actId="1076"/>
          <ac:grpSpMkLst>
            <pc:docMk/>
            <pc:sldMk cId="4207732156" sldId="503"/>
            <ac:grpSpMk id="47" creationId="{12ED19C6-82B3-AE6E-CB6D-53559C0B53BA}"/>
          </ac:grpSpMkLst>
        </pc:grpChg>
        <pc:picChg chg="mod">
          <ac:chgData name="FROJDH Eira (HR)" userId="S::eira.frojdh@ec.europa.eu::026c5e42-e41e-401c-9cba-e1bdd1410b26" providerId="AD" clId="Web-{64A3F7B4-72C9-3CA2-F8CA-B4CC84F06A44}" dt="2026-01-28T07:32:37.042" v="110" actId="1076"/>
          <ac:picMkLst>
            <pc:docMk/>
            <pc:sldMk cId="4207732156" sldId="503"/>
            <ac:picMk id="17" creationId="{FCC412EB-1B9D-57EF-1D78-57A793AECAC0}"/>
          </ac:picMkLst>
        </pc:picChg>
        <pc:picChg chg="mod modCrop">
          <ac:chgData name="FROJDH Eira (HR)" userId="S::eira.frojdh@ec.europa.eu::026c5e42-e41e-401c-9cba-e1bdd1410b26" providerId="AD" clId="Web-{64A3F7B4-72C9-3CA2-F8CA-B4CC84F06A44}" dt="2026-01-28T07:33:56.509" v="131"/>
          <ac:picMkLst>
            <pc:docMk/>
            <pc:sldMk cId="4207732156" sldId="503"/>
            <ac:picMk id="34" creationId="{7D8AB8DD-3D50-5394-9D98-38903F3E92B9}"/>
          </ac:picMkLst>
        </pc:picChg>
        <pc:picChg chg="mod">
          <ac:chgData name="FROJDH Eira (HR)" userId="S::eira.frojdh@ec.europa.eu::026c5e42-e41e-401c-9cba-e1bdd1410b26" providerId="AD" clId="Web-{64A3F7B4-72C9-3CA2-F8CA-B4CC84F06A44}" dt="2026-01-28T07:32:37.121" v="113" actId="1076"/>
          <ac:picMkLst>
            <pc:docMk/>
            <pc:sldMk cId="4207732156" sldId="503"/>
            <ac:picMk id="51" creationId="{299B54CE-5332-7198-7E01-E37992D2C82D}"/>
          </ac:picMkLst>
        </pc:picChg>
        <pc:picChg chg="mod">
          <ac:chgData name="FROJDH Eira (HR)" userId="S::eira.frojdh@ec.europa.eu::026c5e42-e41e-401c-9cba-e1bdd1410b26" providerId="AD" clId="Web-{64A3F7B4-72C9-3CA2-F8CA-B4CC84F06A44}" dt="2026-01-28T07:32:37.136" v="114" actId="1076"/>
          <ac:picMkLst>
            <pc:docMk/>
            <pc:sldMk cId="4207732156" sldId="503"/>
            <ac:picMk id="52" creationId="{42A997AD-3542-D0AB-E9CC-976BF748712E}"/>
          </ac:picMkLst>
        </pc:picChg>
        <pc:cxnChg chg="mod">
          <ac:chgData name="FROJDH Eira (HR)" userId="S::eira.frojdh@ec.europa.eu::026c5e42-e41e-401c-9cba-e1bdd1410b26" providerId="AD" clId="Web-{64A3F7B4-72C9-3CA2-F8CA-B4CC84F06A44}" dt="2026-01-28T07:33:18.331" v="124" actId="14100"/>
          <ac:cxnSpMkLst>
            <pc:docMk/>
            <pc:sldMk cId="4207732156" sldId="503"/>
            <ac:cxnSpMk id="38" creationId="{88D24F81-EEC9-530F-1539-04126A04783C}"/>
          </ac:cxnSpMkLst>
        </pc:cxnChg>
      </pc:sldChg>
    </pc:docChg>
  </pc:docChgLst>
  <pc:docChgLst>
    <pc:chgData clId="Web-{FFDB0DB9-2740-20C5-87A1-37550A08FA91}"/>
    <pc:docChg chg="modSld">
      <pc:chgData name="" userId="" providerId="" clId="Web-{FFDB0DB9-2740-20C5-87A1-37550A08FA91}" dt="2026-01-28T07:48:17.997" v="0" actId="14100"/>
      <pc:docMkLst>
        <pc:docMk/>
      </pc:docMkLst>
      <pc:sldChg chg="modSp">
        <pc:chgData name="" userId="" providerId="" clId="Web-{FFDB0DB9-2740-20C5-87A1-37550A08FA91}" dt="2026-01-28T07:48:17.997" v="0" actId="14100"/>
        <pc:sldMkLst>
          <pc:docMk/>
          <pc:sldMk cId="0" sldId="256"/>
        </pc:sldMkLst>
        <pc:spChg chg="mod">
          <ac:chgData name="" userId="" providerId="" clId="Web-{FFDB0DB9-2740-20C5-87A1-37550A08FA91}" dt="2026-01-28T07:48:17.997" v="0" actId="14100"/>
          <ac:spMkLst>
            <pc:docMk/>
            <pc:sldMk cId="0" sldId="256"/>
            <ac:spMk id="6" creationId="{AE68706F-E58B-D844-F68A-2379B7D107A7}"/>
          </ac:spMkLst>
        </pc:spChg>
      </pc:sldChg>
    </pc:docChg>
  </pc:docChgLst>
  <pc:docChgLst>
    <pc:chgData name="DE BAETS Jean-Paul (HR)" userId="S::jean-paul.de-baets@ec.europa.eu::6fe764af-46f5-4bf7-b445-fc780735056e" providerId="AD" clId="Web-{5DBF8E1F-C632-126A-63FF-B900CEF63FB6}"/>
    <pc:docChg chg="modSld">
      <pc:chgData name="DE BAETS Jean-Paul (HR)" userId="S::jean-paul.de-baets@ec.europa.eu::6fe764af-46f5-4bf7-b445-fc780735056e" providerId="AD" clId="Web-{5DBF8E1F-C632-126A-63FF-B900CEF63FB6}" dt="2026-01-27T09:19:25.955" v="890" actId="20577"/>
      <pc:docMkLst>
        <pc:docMk/>
      </pc:docMkLst>
      <pc:sldChg chg="modSp">
        <pc:chgData name="DE BAETS Jean-Paul (HR)" userId="S::jean-paul.de-baets@ec.europa.eu::6fe764af-46f5-4bf7-b445-fc780735056e" providerId="AD" clId="Web-{5DBF8E1F-C632-126A-63FF-B900CEF63FB6}" dt="2026-01-26T16:08:10.111" v="288" actId="20577"/>
        <pc:sldMkLst>
          <pc:docMk/>
          <pc:sldMk cId="526694396" sldId="426"/>
        </pc:sldMkLst>
        <pc:spChg chg="mod">
          <ac:chgData name="DE BAETS Jean-Paul (HR)" userId="S::jean-paul.de-baets@ec.europa.eu::6fe764af-46f5-4bf7-b445-fc780735056e" providerId="AD" clId="Web-{5DBF8E1F-C632-126A-63FF-B900CEF63FB6}" dt="2026-01-26T16:08:10.111" v="288" actId="20577"/>
          <ac:spMkLst>
            <pc:docMk/>
            <pc:sldMk cId="526694396" sldId="426"/>
            <ac:spMk id="3" creationId="{78F53611-4575-884B-2290-25A4724AB023}"/>
          </ac:spMkLst>
        </pc:spChg>
        <pc:spChg chg="mod">
          <ac:chgData name="DE BAETS Jean-Paul (HR)" userId="S::jean-paul.de-baets@ec.europa.eu::6fe764af-46f5-4bf7-b445-fc780735056e" providerId="AD" clId="Web-{5DBF8E1F-C632-126A-63FF-B900CEF63FB6}" dt="2026-01-26T15:41:34.093" v="14" actId="20577"/>
          <ac:spMkLst>
            <pc:docMk/>
            <pc:sldMk cId="526694396" sldId="426"/>
            <ac:spMk id="7" creationId="{32773FFD-3033-6CE7-9148-391EA4C69911}"/>
          </ac:spMkLst>
        </pc:spChg>
        <pc:spChg chg="mod">
          <ac:chgData name="DE BAETS Jean-Paul (HR)" userId="S::jean-paul.de-baets@ec.europa.eu::6fe764af-46f5-4bf7-b445-fc780735056e" providerId="AD" clId="Web-{5DBF8E1F-C632-126A-63FF-B900CEF63FB6}" dt="2026-01-26T15:41:15.358" v="9" actId="20577"/>
          <ac:spMkLst>
            <pc:docMk/>
            <pc:sldMk cId="526694396" sldId="426"/>
            <ac:spMk id="9" creationId="{EF54A253-3904-9591-CDE9-491D0653EFAB}"/>
          </ac:spMkLst>
        </pc:spChg>
        <pc:spChg chg="mod">
          <ac:chgData name="DE BAETS Jean-Paul (HR)" userId="S::jean-paul.de-baets@ec.europa.eu::6fe764af-46f5-4bf7-b445-fc780735056e" providerId="AD" clId="Web-{5DBF8E1F-C632-126A-63FF-B900CEF63FB6}" dt="2026-01-26T15:40:50.388" v="4" actId="20577"/>
          <ac:spMkLst>
            <pc:docMk/>
            <pc:sldMk cId="526694396" sldId="426"/>
            <ac:spMk id="10" creationId="{C9D4FC6A-04E4-1DFA-7828-7F78196EBBF0}"/>
          </ac:spMkLst>
        </pc:spChg>
      </pc:sldChg>
      <pc:sldChg chg="modSp">
        <pc:chgData name="DE BAETS Jean-Paul (HR)" userId="S::jean-paul.de-baets@ec.europa.eu::6fe764af-46f5-4bf7-b445-fc780735056e" providerId="AD" clId="Web-{5DBF8E1F-C632-126A-63FF-B900CEF63FB6}" dt="2026-01-27T08:50:33.513" v="650" actId="20577"/>
        <pc:sldMkLst>
          <pc:docMk/>
          <pc:sldMk cId="3234513383" sldId="432"/>
        </pc:sldMkLst>
        <pc:spChg chg="mod">
          <ac:chgData name="DE BAETS Jean-Paul (HR)" userId="S::jean-paul.de-baets@ec.europa.eu::6fe764af-46f5-4bf7-b445-fc780735056e" providerId="AD" clId="Web-{5DBF8E1F-C632-126A-63FF-B900CEF63FB6}" dt="2026-01-27T08:50:22.903" v="644" actId="20577"/>
          <ac:spMkLst>
            <pc:docMk/>
            <pc:sldMk cId="3234513383" sldId="432"/>
            <ac:spMk id="2" creationId="{9EC50BE1-42AF-5389-06D4-4C8E7015372C}"/>
          </ac:spMkLst>
        </pc:spChg>
        <pc:spChg chg="mod">
          <ac:chgData name="DE BAETS Jean-Paul (HR)" userId="S::jean-paul.de-baets@ec.europa.eu::6fe764af-46f5-4bf7-b445-fc780735056e" providerId="AD" clId="Web-{5DBF8E1F-C632-126A-63FF-B900CEF63FB6}" dt="2026-01-27T08:50:33.513" v="650" actId="20577"/>
          <ac:spMkLst>
            <pc:docMk/>
            <pc:sldMk cId="3234513383" sldId="432"/>
            <ac:spMk id="9" creationId="{0589D638-97DE-DBD3-DDC2-D8A679863059}"/>
          </ac:spMkLst>
        </pc:spChg>
        <pc:spChg chg="mod">
          <ac:chgData name="DE BAETS Jean-Paul (HR)" userId="S::jean-paul.de-baets@ec.europa.eu::6fe764af-46f5-4bf7-b445-fc780735056e" providerId="AD" clId="Web-{5DBF8E1F-C632-126A-63FF-B900CEF63FB6}" dt="2026-01-27T08:50:12.794" v="640" actId="20577"/>
          <ac:spMkLst>
            <pc:docMk/>
            <pc:sldMk cId="3234513383" sldId="432"/>
            <ac:spMk id="321" creationId="{6C099872-0391-B0C6-C865-E81D22402BB4}"/>
          </ac:spMkLst>
        </pc:spChg>
      </pc:sldChg>
      <pc:sldChg chg="modSp">
        <pc:chgData name="DE BAETS Jean-Paul (HR)" userId="S::jean-paul.de-baets@ec.europa.eu::6fe764af-46f5-4bf7-b445-fc780735056e" providerId="AD" clId="Web-{5DBF8E1F-C632-126A-63FF-B900CEF63FB6}" dt="2026-01-27T08:32:28.257" v="377" actId="20577"/>
        <pc:sldMkLst>
          <pc:docMk/>
          <pc:sldMk cId="1372737506" sldId="437"/>
        </pc:sldMkLst>
        <pc:spChg chg="mod">
          <ac:chgData name="DE BAETS Jean-Paul (HR)" userId="S::jean-paul.de-baets@ec.europa.eu::6fe764af-46f5-4bf7-b445-fc780735056e" providerId="AD" clId="Web-{5DBF8E1F-C632-126A-63FF-B900CEF63FB6}" dt="2026-01-26T16:01:12.070" v="193" actId="20577"/>
          <ac:spMkLst>
            <pc:docMk/>
            <pc:sldMk cId="1372737506" sldId="437"/>
            <ac:spMk id="2" creationId="{65AC9764-9F50-52C2-D625-5E62A3F35AEC}"/>
          </ac:spMkLst>
        </pc:spChg>
        <pc:spChg chg="mod">
          <ac:chgData name="DE BAETS Jean-Paul (HR)" userId="S::jean-paul.de-baets@ec.europa.eu::6fe764af-46f5-4bf7-b445-fc780735056e" providerId="AD" clId="Web-{5DBF8E1F-C632-126A-63FF-B900CEF63FB6}" dt="2026-01-26T15:59:52.519" v="172" actId="20577"/>
          <ac:spMkLst>
            <pc:docMk/>
            <pc:sldMk cId="1372737506" sldId="437"/>
            <ac:spMk id="3" creationId="{D507F2B4-40DB-DD61-3445-DB0881C74523}"/>
          </ac:spMkLst>
        </pc:spChg>
        <pc:spChg chg="mod">
          <ac:chgData name="DE BAETS Jean-Paul (HR)" userId="S::jean-paul.de-baets@ec.europa.eu::6fe764af-46f5-4bf7-b445-fc780735056e" providerId="AD" clId="Web-{5DBF8E1F-C632-126A-63FF-B900CEF63FB6}" dt="2026-01-26T16:00:02.629" v="173" actId="1076"/>
          <ac:spMkLst>
            <pc:docMk/>
            <pc:sldMk cId="1372737506" sldId="437"/>
            <ac:spMk id="4" creationId="{917FDCB6-7FAA-E33D-664B-E9442CB63E59}"/>
          </ac:spMkLst>
        </pc:spChg>
        <pc:spChg chg="mod">
          <ac:chgData name="DE BAETS Jean-Paul (HR)" userId="S::jean-paul.de-baets@ec.europa.eu::6fe764af-46f5-4bf7-b445-fc780735056e" providerId="AD" clId="Web-{5DBF8E1F-C632-126A-63FF-B900CEF63FB6}" dt="2026-01-27T08:32:28.257" v="377" actId="20577"/>
          <ac:spMkLst>
            <pc:docMk/>
            <pc:sldMk cId="1372737506" sldId="437"/>
            <ac:spMk id="5" creationId="{AF7E3405-61F4-5251-BE13-B473AF278A4E}"/>
          </ac:spMkLst>
        </pc:spChg>
        <pc:spChg chg="mod">
          <ac:chgData name="DE BAETS Jean-Paul (HR)" userId="S::jean-paul.de-baets@ec.europa.eu::6fe764af-46f5-4bf7-b445-fc780735056e" providerId="AD" clId="Web-{5DBF8E1F-C632-126A-63FF-B900CEF63FB6}" dt="2026-01-26T16:00:02.644" v="174" actId="1076"/>
          <ac:spMkLst>
            <pc:docMk/>
            <pc:sldMk cId="1372737506" sldId="437"/>
            <ac:spMk id="23" creationId="{EC7892FC-12E0-93D5-AF35-EB2EC9C0B21D}"/>
          </ac:spMkLst>
        </pc:spChg>
      </pc:sldChg>
      <pc:sldChg chg="modSp">
        <pc:chgData name="DE BAETS Jean-Paul (HR)" userId="S::jean-paul.de-baets@ec.europa.eu::6fe764af-46f5-4bf7-b445-fc780735056e" providerId="AD" clId="Web-{5DBF8E1F-C632-126A-63FF-B900CEF63FB6}" dt="2026-01-27T08:33:07.603" v="383" actId="1076"/>
        <pc:sldMkLst>
          <pc:docMk/>
          <pc:sldMk cId="3953329304" sldId="442"/>
        </pc:sldMkLst>
        <pc:spChg chg="mod">
          <ac:chgData name="DE BAETS Jean-Paul (HR)" userId="S::jean-paul.de-baets@ec.europa.eu::6fe764af-46f5-4bf7-b445-fc780735056e" providerId="AD" clId="Web-{5DBF8E1F-C632-126A-63FF-B900CEF63FB6}" dt="2026-01-27T08:33:07.603" v="383" actId="1076"/>
          <ac:spMkLst>
            <pc:docMk/>
            <pc:sldMk cId="3953329304" sldId="442"/>
            <ac:spMk id="2" creationId="{BB2156E6-98F1-CB9A-9A75-9B98E45E7545}"/>
          </ac:spMkLst>
        </pc:spChg>
        <pc:spChg chg="mod">
          <ac:chgData name="DE BAETS Jean-Paul (HR)" userId="S::jean-paul.de-baets@ec.europa.eu::6fe764af-46f5-4bf7-b445-fc780735056e" providerId="AD" clId="Web-{5DBF8E1F-C632-126A-63FF-B900CEF63FB6}" dt="2026-01-26T16:02:12.619" v="204" actId="20577"/>
          <ac:spMkLst>
            <pc:docMk/>
            <pc:sldMk cId="3953329304" sldId="442"/>
            <ac:spMk id="5" creationId="{435E1AE6-CE4B-FC3C-361A-8BEF72B83160}"/>
          </ac:spMkLst>
        </pc:spChg>
        <pc:spChg chg="mod">
          <ac:chgData name="DE BAETS Jean-Paul (HR)" userId="S::jean-paul.de-baets@ec.europa.eu::6fe764af-46f5-4bf7-b445-fc780735056e" providerId="AD" clId="Web-{5DBF8E1F-C632-126A-63FF-B900CEF63FB6}" dt="2026-01-26T16:04:52.983" v="257" actId="20577"/>
          <ac:spMkLst>
            <pc:docMk/>
            <pc:sldMk cId="3953329304" sldId="442"/>
            <ac:spMk id="8" creationId="{FB79F0DF-6D9F-519F-3EFE-F9C4049AA3AD}"/>
          </ac:spMkLst>
        </pc:spChg>
        <pc:spChg chg="mod">
          <ac:chgData name="DE BAETS Jean-Paul (HR)" userId="S::jean-paul.de-baets@ec.europa.eu::6fe764af-46f5-4bf7-b445-fc780735056e" providerId="AD" clId="Web-{5DBF8E1F-C632-126A-63FF-B900CEF63FB6}" dt="2026-01-27T08:32:57.399" v="379" actId="20577"/>
          <ac:spMkLst>
            <pc:docMk/>
            <pc:sldMk cId="3953329304" sldId="442"/>
            <ac:spMk id="9" creationId="{F9177ACC-DEAD-DB7E-F922-499CE1073A81}"/>
          </ac:spMkLst>
        </pc:spChg>
        <pc:spChg chg="mod">
          <ac:chgData name="DE BAETS Jean-Paul (HR)" userId="S::jean-paul.de-baets@ec.europa.eu::6fe764af-46f5-4bf7-b445-fc780735056e" providerId="AD" clId="Web-{5DBF8E1F-C632-126A-63FF-B900CEF63FB6}" dt="2026-01-26T16:04:21.404" v="248" actId="20577"/>
          <ac:spMkLst>
            <pc:docMk/>
            <pc:sldMk cId="3953329304" sldId="442"/>
            <ac:spMk id="11" creationId="{B04B502F-C7C0-054D-04EE-87B029596C31}"/>
          </ac:spMkLst>
        </pc:spChg>
        <pc:spChg chg="mod">
          <ac:chgData name="DE BAETS Jean-Paul (HR)" userId="S::jean-paul.de-baets@ec.europa.eu::6fe764af-46f5-4bf7-b445-fc780735056e" providerId="AD" clId="Web-{5DBF8E1F-C632-126A-63FF-B900CEF63FB6}" dt="2026-01-26T16:01:35.852" v="198" actId="20577"/>
          <ac:spMkLst>
            <pc:docMk/>
            <pc:sldMk cId="3953329304" sldId="442"/>
            <ac:spMk id="14" creationId="{1ACC059A-9C78-7C62-5B1C-2B75292350E3}"/>
          </ac:spMkLst>
        </pc:spChg>
        <pc:spChg chg="mod">
          <ac:chgData name="DE BAETS Jean-Paul (HR)" userId="S::jean-paul.de-baets@ec.europa.eu::6fe764af-46f5-4bf7-b445-fc780735056e" providerId="AD" clId="Web-{5DBF8E1F-C632-126A-63FF-B900CEF63FB6}" dt="2026-01-26T16:07:26.986" v="278" actId="20577"/>
          <ac:spMkLst>
            <pc:docMk/>
            <pc:sldMk cId="3953329304" sldId="442"/>
            <ac:spMk id="15" creationId="{ADCDAE5B-64E1-ECEF-7211-671E808A4E99}"/>
          </ac:spMkLst>
        </pc:spChg>
      </pc:sldChg>
      <pc:sldChg chg="modSp">
        <pc:chgData name="DE BAETS Jean-Paul (HR)" userId="S::jean-paul.de-baets@ec.europa.eu::6fe764af-46f5-4bf7-b445-fc780735056e" providerId="AD" clId="Web-{5DBF8E1F-C632-126A-63FF-B900CEF63FB6}" dt="2026-01-27T08:51:02.342" v="665" actId="20577"/>
        <pc:sldMkLst>
          <pc:docMk/>
          <pc:sldMk cId="3732476846" sldId="443"/>
        </pc:sldMkLst>
        <pc:spChg chg="mod">
          <ac:chgData name="DE BAETS Jean-Paul (HR)" userId="S::jean-paul.de-baets@ec.europa.eu::6fe764af-46f5-4bf7-b445-fc780735056e" providerId="AD" clId="Web-{5DBF8E1F-C632-126A-63FF-B900CEF63FB6}" dt="2026-01-27T08:50:43.139" v="659" actId="20577"/>
          <ac:spMkLst>
            <pc:docMk/>
            <pc:sldMk cId="3732476846" sldId="443"/>
            <ac:spMk id="2" creationId="{CE5D19F1-885E-C52F-0388-7D5085E5FA13}"/>
          </ac:spMkLst>
        </pc:spChg>
        <pc:spChg chg="mod">
          <ac:chgData name="DE BAETS Jean-Paul (HR)" userId="S::jean-paul.de-baets@ec.europa.eu::6fe764af-46f5-4bf7-b445-fc780735056e" providerId="AD" clId="Web-{5DBF8E1F-C632-126A-63FF-B900CEF63FB6}" dt="2026-01-27T08:51:02.342" v="665" actId="20577"/>
          <ac:spMkLst>
            <pc:docMk/>
            <pc:sldMk cId="3732476846" sldId="443"/>
            <ac:spMk id="8" creationId="{D9C49716-8DF8-8A2F-95EC-E95A671418FA}"/>
          </ac:spMkLst>
        </pc:spChg>
        <pc:spChg chg="mod">
          <ac:chgData name="DE BAETS Jean-Paul (HR)" userId="S::jean-paul.de-baets@ec.europa.eu::6fe764af-46f5-4bf7-b445-fc780735056e" providerId="AD" clId="Web-{5DBF8E1F-C632-126A-63FF-B900CEF63FB6}" dt="2026-01-27T08:50:54.405" v="663" actId="20577"/>
          <ac:spMkLst>
            <pc:docMk/>
            <pc:sldMk cId="3732476846" sldId="443"/>
            <ac:spMk id="9" creationId="{566C9E82-122C-A1A7-D5C3-934EEA5364CD}"/>
          </ac:spMkLst>
        </pc:spChg>
      </pc:sldChg>
      <pc:sldChg chg="modSp">
        <pc:chgData name="DE BAETS Jean-Paul (HR)" userId="S::jean-paul.de-baets@ec.europa.eu::6fe764af-46f5-4bf7-b445-fc780735056e" providerId="AD" clId="Web-{5DBF8E1F-C632-126A-63FF-B900CEF63FB6}" dt="2026-01-27T09:07:05.234" v="739" actId="20577"/>
        <pc:sldMkLst>
          <pc:docMk/>
          <pc:sldMk cId="2783186514" sldId="454"/>
        </pc:sldMkLst>
        <pc:spChg chg="mod">
          <ac:chgData name="DE BAETS Jean-Paul (HR)" userId="S::jean-paul.de-baets@ec.europa.eu::6fe764af-46f5-4bf7-b445-fc780735056e" providerId="AD" clId="Web-{5DBF8E1F-C632-126A-63FF-B900CEF63FB6}" dt="2026-01-27T08:53:46.300" v="734" actId="20577"/>
          <ac:spMkLst>
            <pc:docMk/>
            <pc:sldMk cId="2783186514" sldId="454"/>
            <ac:spMk id="5" creationId="{4A91E97E-5AF7-7C9E-7F36-FC70A0131F69}"/>
          </ac:spMkLst>
        </pc:spChg>
        <pc:spChg chg="mod">
          <ac:chgData name="DE BAETS Jean-Paul (HR)" userId="S::jean-paul.de-baets@ec.europa.eu::6fe764af-46f5-4bf7-b445-fc780735056e" providerId="AD" clId="Web-{5DBF8E1F-C632-126A-63FF-B900CEF63FB6}" dt="2026-01-27T09:07:05.234" v="739" actId="20577"/>
          <ac:spMkLst>
            <pc:docMk/>
            <pc:sldMk cId="2783186514" sldId="454"/>
            <ac:spMk id="7" creationId="{1C2F7D0B-5C96-A221-49A4-282EF98466A5}"/>
          </ac:spMkLst>
        </pc:spChg>
        <pc:spChg chg="mod">
          <ac:chgData name="DE BAETS Jean-Paul (HR)" userId="S::jean-paul.de-baets@ec.europa.eu::6fe764af-46f5-4bf7-b445-fc780735056e" providerId="AD" clId="Web-{5DBF8E1F-C632-126A-63FF-B900CEF63FB6}" dt="2026-01-27T08:53:19.768" v="731" actId="20577"/>
          <ac:spMkLst>
            <pc:docMk/>
            <pc:sldMk cId="2783186514" sldId="454"/>
            <ac:spMk id="10" creationId="{BCDF47C0-5BD1-BF7B-A9C3-DCAB7C293346}"/>
          </ac:spMkLst>
        </pc:spChg>
        <pc:spChg chg="mod">
          <ac:chgData name="DE BAETS Jean-Paul (HR)" userId="S::jean-paul.de-baets@ec.europa.eu::6fe764af-46f5-4bf7-b445-fc780735056e" providerId="AD" clId="Web-{5DBF8E1F-C632-126A-63FF-B900CEF63FB6}" dt="2026-01-27T08:53:53.769" v="735" actId="1076"/>
          <ac:spMkLst>
            <pc:docMk/>
            <pc:sldMk cId="2783186514" sldId="454"/>
            <ac:spMk id="12" creationId="{2AB8F090-107A-A03A-C91D-054C2BF9EB17}"/>
          </ac:spMkLst>
        </pc:spChg>
      </pc:sldChg>
      <pc:sldChg chg="modSp">
        <pc:chgData name="DE BAETS Jean-Paul (HR)" userId="S::jean-paul.de-baets@ec.europa.eu::6fe764af-46f5-4bf7-b445-fc780735056e" providerId="AD" clId="Web-{5DBF8E1F-C632-126A-63FF-B900CEF63FB6}" dt="2026-01-27T09:08:06.924" v="765" actId="14100"/>
        <pc:sldMkLst>
          <pc:docMk/>
          <pc:sldMk cId="3858071506" sldId="455"/>
        </pc:sldMkLst>
        <pc:spChg chg="mod">
          <ac:chgData name="DE BAETS Jean-Paul (HR)" userId="S::jean-paul.de-baets@ec.europa.eu::6fe764af-46f5-4bf7-b445-fc780735056e" providerId="AD" clId="Web-{5DBF8E1F-C632-126A-63FF-B900CEF63FB6}" dt="2026-01-27T09:08:06.924" v="765" actId="14100"/>
          <ac:spMkLst>
            <pc:docMk/>
            <pc:sldMk cId="3858071506" sldId="455"/>
            <ac:spMk id="3" creationId="{25FD38AC-998C-4792-571A-D87E368DD8B2}"/>
          </ac:spMkLst>
        </pc:spChg>
      </pc:sldChg>
      <pc:sldChg chg="modSp">
        <pc:chgData name="DE BAETS Jean-Paul (HR)" userId="S::jean-paul.de-baets@ec.europa.eu::6fe764af-46f5-4bf7-b445-fc780735056e" providerId="AD" clId="Web-{5DBF8E1F-C632-126A-63FF-B900CEF63FB6}" dt="2026-01-27T09:09:25.536" v="796" actId="20577"/>
        <pc:sldMkLst>
          <pc:docMk/>
          <pc:sldMk cId="3085813377" sldId="456"/>
        </pc:sldMkLst>
        <pc:spChg chg="mod">
          <ac:chgData name="DE BAETS Jean-Paul (HR)" userId="S::jean-paul.de-baets@ec.europa.eu::6fe764af-46f5-4bf7-b445-fc780735056e" providerId="AD" clId="Web-{5DBF8E1F-C632-126A-63FF-B900CEF63FB6}" dt="2026-01-27T09:09:07.082" v="791" actId="20577"/>
          <ac:spMkLst>
            <pc:docMk/>
            <pc:sldMk cId="3085813377" sldId="456"/>
            <ac:spMk id="2" creationId="{DEDFC793-482A-4D80-C400-B27B42C33701}"/>
          </ac:spMkLst>
        </pc:spChg>
        <pc:spChg chg="mod">
          <ac:chgData name="DE BAETS Jean-Paul (HR)" userId="S::jean-paul.de-baets@ec.europa.eu::6fe764af-46f5-4bf7-b445-fc780735056e" providerId="AD" clId="Web-{5DBF8E1F-C632-126A-63FF-B900CEF63FB6}" dt="2026-01-27T09:08:58.519" v="789" actId="20577"/>
          <ac:spMkLst>
            <pc:docMk/>
            <pc:sldMk cId="3085813377" sldId="456"/>
            <ac:spMk id="3" creationId="{A00E82CC-0AEB-3C1D-79C1-B28A5875E719}"/>
          </ac:spMkLst>
        </pc:spChg>
        <pc:spChg chg="mod">
          <ac:chgData name="DE BAETS Jean-Paul (HR)" userId="S::jean-paul.de-baets@ec.europa.eu::6fe764af-46f5-4bf7-b445-fc780735056e" providerId="AD" clId="Web-{5DBF8E1F-C632-126A-63FF-B900CEF63FB6}" dt="2026-01-27T09:08:41.488" v="777" actId="20577"/>
          <ac:spMkLst>
            <pc:docMk/>
            <pc:sldMk cId="3085813377" sldId="456"/>
            <ac:spMk id="13" creationId="{88577C3B-25A8-6835-6142-10713DE5566B}"/>
          </ac:spMkLst>
        </pc:spChg>
        <pc:spChg chg="mod">
          <ac:chgData name="DE BAETS Jean-Paul (HR)" userId="S::jean-paul.de-baets@ec.europa.eu::6fe764af-46f5-4bf7-b445-fc780735056e" providerId="AD" clId="Web-{5DBF8E1F-C632-126A-63FF-B900CEF63FB6}" dt="2026-01-27T09:09:25.536" v="796" actId="20577"/>
          <ac:spMkLst>
            <pc:docMk/>
            <pc:sldMk cId="3085813377" sldId="456"/>
            <ac:spMk id="14" creationId="{85640EE0-BE96-54CE-2610-CBCF1276AA69}"/>
          </ac:spMkLst>
        </pc:spChg>
        <pc:spChg chg="mod">
          <ac:chgData name="DE BAETS Jean-Paul (HR)" userId="S::jean-paul.de-baets@ec.europa.eu::6fe764af-46f5-4bf7-b445-fc780735056e" providerId="AD" clId="Web-{5DBF8E1F-C632-126A-63FF-B900CEF63FB6}" dt="2026-01-27T09:09:16.848" v="795" actId="20577"/>
          <ac:spMkLst>
            <pc:docMk/>
            <pc:sldMk cId="3085813377" sldId="456"/>
            <ac:spMk id="18" creationId="{0CDD4FDF-DF2B-59F5-F285-B53657930109}"/>
          </ac:spMkLst>
        </pc:spChg>
      </pc:sldChg>
      <pc:sldChg chg="modSp">
        <pc:chgData name="DE BAETS Jean-Paul (HR)" userId="S::jean-paul.de-baets@ec.europa.eu::6fe764af-46f5-4bf7-b445-fc780735056e" providerId="AD" clId="Web-{5DBF8E1F-C632-126A-63FF-B900CEF63FB6}" dt="2026-01-27T09:10:12.974" v="826" actId="20577"/>
        <pc:sldMkLst>
          <pc:docMk/>
          <pc:sldMk cId="2059650418" sldId="457"/>
        </pc:sldMkLst>
        <pc:spChg chg="mod">
          <ac:chgData name="DE BAETS Jean-Paul (HR)" userId="S::jean-paul.de-baets@ec.europa.eu::6fe764af-46f5-4bf7-b445-fc780735056e" providerId="AD" clId="Web-{5DBF8E1F-C632-126A-63FF-B900CEF63FB6}" dt="2026-01-27T09:10:12.974" v="826" actId="20577"/>
          <ac:spMkLst>
            <pc:docMk/>
            <pc:sldMk cId="2059650418" sldId="457"/>
            <ac:spMk id="2" creationId="{C0734E98-77B9-7E7C-F3F6-45C99C975EF9}"/>
          </ac:spMkLst>
        </pc:spChg>
        <pc:spChg chg="mod">
          <ac:chgData name="DE BAETS Jean-Paul (HR)" userId="S::jean-paul.de-baets@ec.europa.eu::6fe764af-46f5-4bf7-b445-fc780735056e" providerId="AD" clId="Web-{5DBF8E1F-C632-126A-63FF-B900CEF63FB6}" dt="2026-01-27T09:10:00.896" v="804" actId="20577"/>
          <ac:spMkLst>
            <pc:docMk/>
            <pc:sldMk cId="2059650418" sldId="457"/>
            <ac:spMk id="14" creationId="{7468F2F5-7488-30AD-4566-1ECD63A695F8}"/>
          </ac:spMkLst>
        </pc:spChg>
      </pc:sldChg>
      <pc:sldChg chg="modSp">
        <pc:chgData name="DE BAETS Jean-Paul (HR)" userId="S::jean-paul.de-baets@ec.europa.eu::6fe764af-46f5-4bf7-b445-fc780735056e" providerId="AD" clId="Web-{5DBF8E1F-C632-126A-63FF-B900CEF63FB6}" dt="2026-01-26T15:51:48.125" v="157" actId="14100"/>
        <pc:sldMkLst>
          <pc:docMk/>
          <pc:sldMk cId="2314951166" sldId="465"/>
        </pc:sldMkLst>
        <pc:spChg chg="mod">
          <ac:chgData name="DE BAETS Jean-Paul (HR)" userId="S::jean-paul.de-baets@ec.europa.eu::6fe764af-46f5-4bf7-b445-fc780735056e" providerId="AD" clId="Web-{5DBF8E1F-C632-126A-63FF-B900CEF63FB6}" dt="2026-01-26T15:51:48.125" v="157" actId="14100"/>
          <ac:spMkLst>
            <pc:docMk/>
            <pc:sldMk cId="2314951166" sldId="465"/>
            <ac:spMk id="2" creationId="{E340C537-FE5F-F047-4C41-E79A58A5B25D}"/>
          </ac:spMkLst>
        </pc:spChg>
      </pc:sldChg>
      <pc:sldChg chg="modSp">
        <pc:chgData name="DE BAETS Jean-Paul (HR)" userId="S::jean-paul.de-baets@ec.europa.eu::6fe764af-46f5-4bf7-b445-fc780735056e" providerId="AD" clId="Web-{5DBF8E1F-C632-126A-63FF-B900CEF63FB6}" dt="2026-01-27T08:50:00.606" v="635" actId="20577"/>
        <pc:sldMkLst>
          <pc:docMk/>
          <pc:sldMk cId="2425583740" sldId="467"/>
        </pc:sldMkLst>
        <pc:spChg chg="mod">
          <ac:chgData name="DE BAETS Jean-Paul (HR)" userId="S::jean-paul.de-baets@ec.europa.eu::6fe764af-46f5-4bf7-b445-fc780735056e" providerId="AD" clId="Web-{5DBF8E1F-C632-126A-63FF-B900CEF63FB6}" dt="2026-01-27T08:47:44.740" v="625" actId="20577"/>
          <ac:spMkLst>
            <pc:docMk/>
            <pc:sldMk cId="2425583740" sldId="467"/>
            <ac:spMk id="2" creationId="{E663FDB2-34CB-BD6D-7BDD-D5B360949BCF}"/>
          </ac:spMkLst>
        </pc:spChg>
        <pc:spChg chg="mod">
          <ac:chgData name="DE BAETS Jean-Paul (HR)" userId="S::jean-paul.de-baets@ec.europa.eu::6fe764af-46f5-4bf7-b445-fc780735056e" providerId="AD" clId="Web-{5DBF8E1F-C632-126A-63FF-B900CEF63FB6}" dt="2026-01-27T08:50:00.606" v="635" actId="20577"/>
          <ac:spMkLst>
            <pc:docMk/>
            <pc:sldMk cId="2425583740" sldId="467"/>
            <ac:spMk id="3" creationId="{67D781FC-F270-4474-111E-13EF435A8EBA}"/>
          </ac:spMkLst>
        </pc:spChg>
      </pc:sldChg>
      <pc:sldChg chg="modSp">
        <pc:chgData name="DE BAETS Jean-Paul (HR)" userId="S::jean-paul.de-baets@ec.europa.eu::6fe764af-46f5-4bf7-b445-fc780735056e" providerId="AD" clId="Web-{5DBF8E1F-C632-126A-63FF-B900CEF63FB6}" dt="2026-01-27T08:52:45.689" v="692" actId="20577"/>
        <pc:sldMkLst>
          <pc:docMk/>
          <pc:sldMk cId="982638665" sldId="468"/>
        </pc:sldMkLst>
        <pc:spChg chg="mod">
          <ac:chgData name="DE BAETS Jean-Paul (HR)" userId="S::jean-paul.de-baets@ec.europa.eu::6fe764af-46f5-4bf7-b445-fc780735056e" providerId="AD" clId="Web-{5DBF8E1F-C632-126A-63FF-B900CEF63FB6}" dt="2026-01-27T08:52:38.939" v="690" actId="20577"/>
          <ac:spMkLst>
            <pc:docMk/>
            <pc:sldMk cId="982638665" sldId="468"/>
            <ac:spMk id="2" creationId="{4B1CFD94-1E03-8D73-A510-8AD7AD2B48E4}"/>
          </ac:spMkLst>
        </pc:spChg>
        <pc:spChg chg="mod">
          <ac:chgData name="DE BAETS Jean-Paul (HR)" userId="S::jean-paul.de-baets@ec.europa.eu::6fe764af-46f5-4bf7-b445-fc780735056e" providerId="AD" clId="Web-{5DBF8E1F-C632-126A-63FF-B900CEF63FB6}" dt="2026-01-27T08:52:45.689" v="692" actId="20577"/>
          <ac:spMkLst>
            <pc:docMk/>
            <pc:sldMk cId="982638665" sldId="468"/>
            <ac:spMk id="3" creationId="{D24B09B8-C269-C074-2903-222CDB92C4C2}"/>
          </ac:spMkLst>
        </pc:spChg>
      </pc:sldChg>
      <pc:sldChg chg="modSp">
        <pc:chgData name="DE BAETS Jean-Paul (HR)" userId="S::jean-paul.de-baets@ec.europa.eu::6fe764af-46f5-4bf7-b445-fc780735056e" providerId="AD" clId="Web-{5DBF8E1F-C632-126A-63FF-B900CEF63FB6}" dt="2026-01-26T15:50:30.638" v="121" actId="20577"/>
        <pc:sldMkLst>
          <pc:docMk/>
          <pc:sldMk cId="130896519" sldId="471"/>
        </pc:sldMkLst>
        <pc:spChg chg="mod">
          <ac:chgData name="DE BAETS Jean-Paul (HR)" userId="S::jean-paul.de-baets@ec.europa.eu::6fe764af-46f5-4bf7-b445-fc780735056e" providerId="AD" clId="Web-{5DBF8E1F-C632-126A-63FF-B900CEF63FB6}" dt="2026-01-26T15:50:30.638" v="121" actId="20577"/>
          <ac:spMkLst>
            <pc:docMk/>
            <pc:sldMk cId="130896519" sldId="471"/>
            <ac:spMk id="4" creationId="{1C1D67C0-30B3-BC77-6F5A-49D116B0ACC4}"/>
          </ac:spMkLst>
        </pc:spChg>
      </pc:sldChg>
      <pc:sldChg chg="modSp">
        <pc:chgData name="DE BAETS Jean-Paul (HR)" userId="S::jean-paul.de-baets@ec.europa.eu::6fe764af-46f5-4bf7-b445-fc780735056e" providerId="AD" clId="Web-{5DBF8E1F-C632-126A-63FF-B900CEF63FB6}" dt="2026-01-27T08:34:00.370" v="397" actId="20577"/>
        <pc:sldMkLst>
          <pc:docMk/>
          <pc:sldMk cId="1041214799" sldId="472"/>
        </pc:sldMkLst>
        <pc:spChg chg="mod">
          <ac:chgData name="DE BAETS Jean-Paul (HR)" userId="S::jean-paul.de-baets@ec.europa.eu::6fe764af-46f5-4bf7-b445-fc780735056e" providerId="AD" clId="Web-{5DBF8E1F-C632-126A-63FF-B900CEF63FB6}" dt="2026-01-27T08:34:00.370" v="397" actId="20577"/>
          <ac:spMkLst>
            <pc:docMk/>
            <pc:sldMk cId="1041214799" sldId="472"/>
            <ac:spMk id="2" creationId="{25F25D86-B98F-278B-A82D-44F413A7C5A4}"/>
          </ac:spMkLst>
        </pc:spChg>
      </pc:sldChg>
      <pc:sldChg chg="modSp">
        <pc:chgData name="DE BAETS Jean-Paul (HR)" userId="S::jean-paul.de-baets@ec.europa.eu::6fe764af-46f5-4bf7-b445-fc780735056e" providerId="AD" clId="Web-{5DBF8E1F-C632-126A-63FF-B900CEF63FB6}" dt="2026-01-27T08:38:53.940" v="432" actId="20577"/>
        <pc:sldMkLst>
          <pc:docMk/>
          <pc:sldMk cId="355428584" sldId="483"/>
        </pc:sldMkLst>
        <pc:spChg chg="mod">
          <ac:chgData name="DE BAETS Jean-Paul (HR)" userId="S::jean-paul.de-baets@ec.europa.eu::6fe764af-46f5-4bf7-b445-fc780735056e" providerId="AD" clId="Web-{5DBF8E1F-C632-126A-63FF-B900CEF63FB6}" dt="2026-01-27T08:38:53.940" v="432" actId="20577"/>
          <ac:spMkLst>
            <pc:docMk/>
            <pc:sldMk cId="355428584" sldId="483"/>
            <ac:spMk id="6" creationId="{41B2757A-A372-DA76-2368-8D3FC20083C3}"/>
          </ac:spMkLst>
        </pc:spChg>
        <pc:spChg chg="mod">
          <ac:chgData name="DE BAETS Jean-Paul (HR)" userId="S::jean-paul.de-baets@ec.europa.eu::6fe764af-46f5-4bf7-b445-fc780735056e" providerId="AD" clId="Web-{5DBF8E1F-C632-126A-63FF-B900CEF63FB6}" dt="2026-01-27T08:38:26.455" v="428" actId="20577"/>
          <ac:spMkLst>
            <pc:docMk/>
            <pc:sldMk cId="355428584" sldId="483"/>
            <ac:spMk id="9" creationId="{0D033ED8-1E0B-6ED3-3944-E121F3D1FC11}"/>
          </ac:spMkLst>
        </pc:spChg>
        <pc:spChg chg="mod">
          <ac:chgData name="DE BAETS Jean-Paul (HR)" userId="S::jean-paul.de-baets@ec.europa.eu::6fe764af-46f5-4bf7-b445-fc780735056e" providerId="AD" clId="Web-{5DBF8E1F-C632-126A-63FF-B900CEF63FB6}" dt="2026-01-27T08:37:49.751" v="418" actId="20577"/>
          <ac:spMkLst>
            <pc:docMk/>
            <pc:sldMk cId="355428584" sldId="483"/>
            <ac:spMk id="10" creationId="{80804819-F839-BB5E-8495-5CFDBE88CB9F}"/>
          </ac:spMkLst>
        </pc:spChg>
        <pc:spChg chg="mod">
          <ac:chgData name="DE BAETS Jean-Paul (HR)" userId="S::jean-paul.de-baets@ec.europa.eu::6fe764af-46f5-4bf7-b445-fc780735056e" providerId="AD" clId="Web-{5DBF8E1F-C632-126A-63FF-B900CEF63FB6}" dt="2026-01-27T08:38:42.738" v="430" actId="20577"/>
          <ac:spMkLst>
            <pc:docMk/>
            <pc:sldMk cId="355428584" sldId="483"/>
            <ac:spMk id="14" creationId="{E9C8A0C7-6B7C-D2FB-D368-F7BBA64C9348}"/>
          </ac:spMkLst>
        </pc:spChg>
      </pc:sldChg>
      <pc:sldChg chg="modSp">
        <pc:chgData name="DE BAETS Jean-Paul (HR)" userId="S::jean-paul.de-baets@ec.europa.eu::6fe764af-46f5-4bf7-b445-fc780735056e" providerId="AD" clId="Web-{5DBF8E1F-C632-126A-63FF-B900CEF63FB6}" dt="2026-01-27T08:42:22.490" v="515" actId="20577"/>
        <pc:sldMkLst>
          <pc:docMk/>
          <pc:sldMk cId="3071189603" sldId="484"/>
        </pc:sldMkLst>
        <pc:spChg chg="mod">
          <ac:chgData name="DE BAETS Jean-Paul (HR)" userId="S::jean-paul.de-baets@ec.europa.eu::6fe764af-46f5-4bf7-b445-fc780735056e" providerId="AD" clId="Web-{5DBF8E1F-C632-126A-63FF-B900CEF63FB6}" dt="2026-01-27T08:41:26.551" v="499" actId="20577"/>
          <ac:spMkLst>
            <pc:docMk/>
            <pc:sldMk cId="3071189603" sldId="484"/>
            <ac:spMk id="7" creationId="{2E9721D3-E753-F880-A35D-F893EF6CC51E}"/>
          </ac:spMkLst>
        </pc:spChg>
        <pc:spChg chg="mod">
          <ac:chgData name="DE BAETS Jean-Paul (HR)" userId="S::jean-paul.de-baets@ec.europa.eu::6fe764af-46f5-4bf7-b445-fc780735056e" providerId="AD" clId="Web-{5DBF8E1F-C632-126A-63FF-B900CEF63FB6}" dt="2026-01-27T08:42:22.490" v="515" actId="20577"/>
          <ac:spMkLst>
            <pc:docMk/>
            <pc:sldMk cId="3071189603" sldId="484"/>
            <ac:spMk id="9" creationId="{0D011821-BC45-890B-EDFD-B2632D75AA5C}"/>
          </ac:spMkLst>
        </pc:spChg>
        <pc:spChg chg="mod">
          <ac:chgData name="DE BAETS Jean-Paul (HR)" userId="S::jean-paul.de-baets@ec.europa.eu::6fe764af-46f5-4bf7-b445-fc780735056e" providerId="AD" clId="Web-{5DBF8E1F-C632-126A-63FF-B900CEF63FB6}" dt="2026-01-27T08:40:10.082" v="459" actId="1076"/>
          <ac:spMkLst>
            <pc:docMk/>
            <pc:sldMk cId="3071189603" sldId="484"/>
            <ac:spMk id="10" creationId="{EFD073B1-EF82-F5E3-B2E2-D7D053CC149C}"/>
          </ac:spMkLst>
        </pc:spChg>
        <pc:spChg chg="mod">
          <ac:chgData name="DE BAETS Jean-Paul (HR)" userId="S::jean-paul.de-baets@ec.europa.eu::6fe764af-46f5-4bf7-b445-fc780735056e" providerId="AD" clId="Web-{5DBF8E1F-C632-126A-63FF-B900CEF63FB6}" dt="2026-01-27T08:40:54.035" v="486" actId="20577"/>
          <ac:spMkLst>
            <pc:docMk/>
            <pc:sldMk cId="3071189603" sldId="484"/>
            <ac:spMk id="11" creationId="{E0603DF0-21F9-526A-6D22-19783E7C171D}"/>
          </ac:spMkLst>
        </pc:spChg>
        <pc:spChg chg="mod">
          <ac:chgData name="DE BAETS Jean-Paul (HR)" userId="S::jean-paul.de-baets@ec.europa.eu::6fe764af-46f5-4bf7-b445-fc780735056e" providerId="AD" clId="Web-{5DBF8E1F-C632-126A-63FF-B900CEF63FB6}" dt="2026-01-27T08:39:15.190" v="449" actId="20577"/>
          <ac:spMkLst>
            <pc:docMk/>
            <pc:sldMk cId="3071189603" sldId="484"/>
            <ac:spMk id="14" creationId="{0DDC76C0-196E-B457-51B4-230BEECC3693}"/>
          </ac:spMkLst>
        </pc:spChg>
        <pc:picChg chg="mod">
          <ac:chgData name="DE BAETS Jean-Paul (HR)" userId="S::jean-paul.de-baets@ec.europa.eu::6fe764af-46f5-4bf7-b445-fc780735056e" providerId="AD" clId="Web-{5DBF8E1F-C632-126A-63FF-B900CEF63FB6}" dt="2026-01-27T08:41:55.302" v="500" actId="1076"/>
          <ac:picMkLst>
            <pc:docMk/>
            <pc:sldMk cId="3071189603" sldId="484"/>
            <ac:picMk id="33" creationId="{46F96813-D77C-D667-8DBF-BB006C291823}"/>
          </ac:picMkLst>
        </pc:picChg>
        <pc:cxnChg chg="mod">
          <ac:chgData name="DE BAETS Jean-Paul (HR)" userId="S::jean-paul.de-baets@ec.europa.eu::6fe764af-46f5-4bf7-b445-fc780735056e" providerId="AD" clId="Web-{5DBF8E1F-C632-126A-63FF-B900CEF63FB6}" dt="2026-01-27T08:40:40.598" v="476" actId="1076"/>
          <ac:cxnSpMkLst>
            <pc:docMk/>
            <pc:sldMk cId="3071189603" sldId="484"/>
            <ac:cxnSpMk id="12" creationId="{3646B13C-BC13-433A-3642-50228AF4CD06}"/>
          </ac:cxnSpMkLst>
        </pc:cxnChg>
      </pc:sldChg>
      <pc:sldChg chg="modSp">
        <pc:chgData name="DE BAETS Jean-Paul (HR)" userId="S::jean-paul.de-baets@ec.europa.eu::6fe764af-46f5-4bf7-b445-fc780735056e" providerId="AD" clId="Web-{5DBF8E1F-C632-126A-63FF-B900CEF63FB6}" dt="2026-01-27T08:49:42.058" v="627" actId="20577"/>
        <pc:sldMkLst>
          <pc:docMk/>
          <pc:sldMk cId="2022668865" sldId="489"/>
        </pc:sldMkLst>
        <pc:spChg chg="mod">
          <ac:chgData name="DE BAETS Jean-Paul (HR)" userId="S::jean-paul.de-baets@ec.europa.eu::6fe764af-46f5-4bf7-b445-fc780735056e" providerId="AD" clId="Web-{5DBF8E1F-C632-126A-63FF-B900CEF63FB6}" dt="2026-01-27T08:49:42.058" v="627" actId="20577"/>
          <ac:spMkLst>
            <pc:docMk/>
            <pc:sldMk cId="2022668865" sldId="489"/>
            <ac:spMk id="3" creationId="{C63E9111-F058-4C7E-10DE-813A0D495ADB}"/>
          </ac:spMkLst>
        </pc:spChg>
        <pc:spChg chg="mod">
          <ac:chgData name="DE BAETS Jean-Paul (HR)" userId="S::jean-paul.de-baets@ec.europa.eu::6fe764af-46f5-4bf7-b445-fc780735056e" providerId="AD" clId="Web-{5DBF8E1F-C632-126A-63FF-B900CEF63FB6}" dt="2026-01-27T08:37:37.579" v="411" actId="20577"/>
          <ac:spMkLst>
            <pc:docMk/>
            <pc:sldMk cId="2022668865" sldId="489"/>
            <ac:spMk id="16" creationId="{4F5FA393-28F8-0959-FDD2-B0F2A9FF0F3C}"/>
          </ac:spMkLst>
        </pc:spChg>
      </pc:sldChg>
      <pc:sldChg chg="modSp">
        <pc:chgData name="DE BAETS Jean-Paul (HR)" userId="S::jean-paul.de-baets@ec.europa.eu::6fe764af-46f5-4bf7-b445-fc780735056e" providerId="AD" clId="Web-{5DBF8E1F-C632-126A-63FF-B900CEF63FB6}" dt="2026-01-27T09:13:13.087" v="886" actId="20577"/>
        <pc:sldMkLst>
          <pc:docMk/>
          <pc:sldMk cId="2125525531" sldId="491"/>
        </pc:sldMkLst>
        <pc:spChg chg="mod">
          <ac:chgData name="DE BAETS Jean-Paul (HR)" userId="S::jean-paul.de-baets@ec.europa.eu::6fe764af-46f5-4bf7-b445-fc780735056e" providerId="AD" clId="Web-{5DBF8E1F-C632-126A-63FF-B900CEF63FB6}" dt="2026-01-27T09:12:50.556" v="873" actId="20577"/>
          <ac:spMkLst>
            <pc:docMk/>
            <pc:sldMk cId="2125525531" sldId="491"/>
            <ac:spMk id="10" creationId="{6003D602-442F-E039-712B-BDAC5FBA34EF}"/>
          </ac:spMkLst>
        </pc:spChg>
        <pc:spChg chg="mod">
          <ac:chgData name="DE BAETS Jean-Paul (HR)" userId="S::jean-paul.de-baets@ec.europa.eu::6fe764af-46f5-4bf7-b445-fc780735056e" providerId="AD" clId="Web-{5DBF8E1F-C632-126A-63FF-B900CEF63FB6}" dt="2026-01-27T09:13:13.087" v="886" actId="20577"/>
          <ac:spMkLst>
            <pc:docMk/>
            <pc:sldMk cId="2125525531" sldId="491"/>
            <ac:spMk id="30" creationId="{700BCEF7-9062-DFC7-0A3A-F0904991EA4B}"/>
          </ac:spMkLst>
        </pc:spChg>
      </pc:sldChg>
      <pc:sldChg chg="modSp">
        <pc:chgData name="DE BAETS Jean-Paul (HR)" userId="S::jean-paul.de-baets@ec.europa.eu::6fe764af-46f5-4bf7-b445-fc780735056e" providerId="AD" clId="Web-{5DBF8E1F-C632-126A-63FF-B900CEF63FB6}" dt="2026-01-27T08:51:55.516" v="671" actId="20577"/>
        <pc:sldMkLst>
          <pc:docMk/>
          <pc:sldMk cId="7221960" sldId="492"/>
        </pc:sldMkLst>
        <pc:spChg chg="mod">
          <ac:chgData name="DE BAETS Jean-Paul (HR)" userId="S::jean-paul.de-baets@ec.europa.eu::6fe764af-46f5-4bf7-b445-fc780735056e" providerId="AD" clId="Web-{5DBF8E1F-C632-126A-63FF-B900CEF63FB6}" dt="2026-01-27T08:51:16.374" v="669" actId="14100"/>
          <ac:spMkLst>
            <pc:docMk/>
            <pc:sldMk cId="7221960" sldId="492"/>
            <ac:spMk id="5" creationId="{8789310B-ACCB-E86D-EF73-D911FA941CA1}"/>
          </ac:spMkLst>
        </pc:spChg>
        <pc:spChg chg="mod">
          <ac:chgData name="DE BAETS Jean-Paul (HR)" userId="S::jean-paul.de-baets@ec.europa.eu::6fe764af-46f5-4bf7-b445-fc780735056e" providerId="AD" clId="Web-{5DBF8E1F-C632-126A-63FF-B900CEF63FB6}" dt="2026-01-27T08:51:55.516" v="671" actId="20577"/>
          <ac:spMkLst>
            <pc:docMk/>
            <pc:sldMk cId="7221960" sldId="492"/>
            <ac:spMk id="15" creationId="{EE95BBFB-F64E-F6A6-E9F9-9DC78E380724}"/>
          </ac:spMkLst>
        </pc:spChg>
      </pc:sldChg>
      <pc:sldChg chg="modSp">
        <pc:chgData name="DE BAETS Jean-Paul (HR)" userId="S::jean-paul.de-baets@ec.europa.eu::6fe764af-46f5-4bf7-b445-fc780735056e" providerId="AD" clId="Web-{5DBF8E1F-C632-126A-63FF-B900CEF63FB6}" dt="2026-01-27T09:11:18.929" v="846" actId="20577"/>
        <pc:sldMkLst>
          <pc:docMk/>
          <pc:sldMk cId="3306791336" sldId="498"/>
        </pc:sldMkLst>
        <pc:spChg chg="mod">
          <ac:chgData name="DE BAETS Jean-Paul (HR)" userId="S::jean-paul.de-baets@ec.europa.eu::6fe764af-46f5-4bf7-b445-fc780735056e" providerId="AD" clId="Web-{5DBF8E1F-C632-126A-63FF-B900CEF63FB6}" dt="2026-01-27T09:11:07.727" v="838" actId="20577"/>
          <ac:spMkLst>
            <pc:docMk/>
            <pc:sldMk cId="3306791336" sldId="498"/>
            <ac:spMk id="10" creationId="{B1600E16-C1CD-EE72-D225-AB5EC08DEFF8}"/>
          </ac:spMkLst>
        </pc:spChg>
        <pc:spChg chg="mod">
          <ac:chgData name="DE BAETS Jean-Paul (HR)" userId="S::jean-paul.de-baets@ec.europa.eu::6fe764af-46f5-4bf7-b445-fc780735056e" providerId="AD" clId="Web-{5DBF8E1F-C632-126A-63FF-B900CEF63FB6}" dt="2026-01-27T09:10:44.819" v="829" actId="14100"/>
          <ac:spMkLst>
            <pc:docMk/>
            <pc:sldMk cId="3306791336" sldId="498"/>
            <ac:spMk id="15" creationId="{66C9F33A-C77C-5C5E-C764-FBE1BE48B993}"/>
          </ac:spMkLst>
        </pc:spChg>
        <pc:spChg chg="mod">
          <ac:chgData name="DE BAETS Jean-Paul (HR)" userId="S::jean-paul.de-baets@ec.europa.eu::6fe764af-46f5-4bf7-b445-fc780735056e" providerId="AD" clId="Web-{5DBF8E1F-C632-126A-63FF-B900CEF63FB6}" dt="2026-01-27T09:11:18.929" v="846" actId="20577"/>
          <ac:spMkLst>
            <pc:docMk/>
            <pc:sldMk cId="3306791336" sldId="498"/>
            <ac:spMk id="25" creationId="{5300A42B-E35E-109E-FA0A-FFC0A611E737}"/>
          </ac:spMkLst>
        </pc:spChg>
        <pc:grpChg chg="mod">
          <ac:chgData name="DE BAETS Jean-Paul (HR)" userId="S::jean-paul.de-baets@ec.europa.eu::6fe764af-46f5-4bf7-b445-fc780735056e" providerId="AD" clId="Web-{5DBF8E1F-C632-126A-63FF-B900CEF63FB6}" dt="2026-01-27T09:10:48.866" v="830" actId="1076"/>
          <ac:grpSpMkLst>
            <pc:docMk/>
            <pc:sldMk cId="3306791336" sldId="498"/>
            <ac:grpSpMk id="13" creationId="{90BBDD0A-0756-7478-9EDE-6826A55AF87F}"/>
          </ac:grpSpMkLst>
        </pc:grpChg>
      </pc:sldChg>
      <pc:sldChg chg="modSp">
        <pc:chgData name="DE BAETS Jean-Paul (HR)" userId="S::jean-paul.de-baets@ec.europa.eu::6fe764af-46f5-4bf7-b445-fc780735056e" providerId="AD" clId="Web-{5DBF8E1F-C632-126A-63FF-B900CEF63FB6}" dt="2026-01-26T16:07:43.705" v="283" actId="20577"/>
        <pc:sldMkLst>
          <pc:docMk/>
          <pc:sldMk cId="4218529868" sldId="499"/>
        </pc:sldMkLst>
        <pc:spChg chg="mod">
          <ac:chgData name="DE BAETS Jean-Paul (HR)" userId="S::jean-paul.de-baets@ec.europa.eu::6fe764af-46f5-4bf7-b445-fc780735056e" providerId="AD" clId="Web-{5DBF8E1F-C632-126A-63FF-B900CEF63FB6}" dt="2026-01-26T16:07:43.705" v="283" actId="20577"/>
          <ac:spMkLst>
            <pc:docMk/>
            <pc:sldMk cId="4218529868" sldId="499"/>
            <ac:spMk id="20" creationId="{9D2DBFFB-23C1-689F-5400-2023FAFF403E}"/>
          </ac:spMkLst>
        </pc:spChg>
      </pc:sldChg>
      <pc:sldChg chg="modSp">
        <pc:chgData name="DE BAETS Jean-Paul (HR)" userId="S::jean-paul.de-baets@ec.europa.eu::6fe764af-46f5-4bf7-b445-fc780735056e" providerId="AD" clId="Web-{5DBF8E1F-C632-126A-63FF-B900CEF63FB6}" dt="2026-01-27T09:19:25.955" v="890" actId="20577"/>
        <pc:sldMkLst>
          <pc:docMk/>
          <pc:sldMk cId="593439577" sldId="501"/>
        </pc:sldMkLst>
        <pc:spChg chg="mod">
          <ac:chgData name="DE BAETS Jean-Paul (HR)" userId="S::jean-paul.de-baets@ec.europa.eu::6fe764af-46f5-4bf7-b445-fc780735056e" providerId="AD" clId="Web-{5DBF8E1F-C632-126A-63FF-B900CEF63FB6}" dt="2026-01-27T09:19:25.955" v="890" actId="20577"/>
          <ac:spMkLst>
            <pc:docMk/>
            <pc:sldMk cId="593439577" sldId="501"/>
            <ac:spMk id="3" creationId="{2AAF7CF9-1461-F8A5-DEF1-6D281F8BA979}"/>
          </ac:spMkLst>
        </pc:spChg>
      </pc:sldChg>
      <pc:sldChg chg="modSp">
        <pc:chgData name="DE BAETS Jean-Paul (HR)" userId="S::jean-paul.de-baets@ec.europa.eu::6fe764af-46f5-4bf7-b445-fc780735056e" providerId="AD" clId="Web-{5DBF8E1F-C632-126A-63FF-B900CEF63FB6}" dt="2026-01-27T08:47:31.645" v="622" actId="20577"/>
        <pc:sldMkLst>
          <pc:docMk/>
          <pc:sldMk cId="1592054895" sldId="502"/>
        </pc:sldMkLst>
        <pc:spChg chg="mod">
          <ac:chgData name="DE BAETS Jean-Paul (HR)" userId="S::jean-paul.de-baets@ec.europa.eu::6fe764af-46f5-4bf7-b445-fc780735056e" providerId="AD" clId="Web-{5DBF8E1F-C632-126A-63FF-B900CEF63FB6}" dt="2026-01-27T08:47:31.645" v="622" actId="20577"/>
          <ac:spMkLst>
            <pc:docMk/>
            <pc:sldMk cId="1592054895" sldId="502"/>
            <ac:spMk id="3" creationId="{CBE8CD96-CDB8-8E6F-2322-3EAD79042BBC}"/>
          </ac:spMkLst>
        </pc:spChg>
        <pc:spChg chg="mod">
          <ac:chgData name="DE BAETS Jean-Paul (HR)" userId="S::jean-paul.de-baets@ec.europa.eu::6fe764af-46f5-4bf7-b445-fc780735056e" providerId="AD" clId="Web-{5DBF8E1F-C632-126A-63FF-B900CEF63FB6}" dt="2026-01-27T08:43:51.616" v="541" actId="20577"/>
          <ac:spMkLst>
            <pc:docMk/>
            <pc:sldMk cId="1592054895" sldId="502"/>
            <ac:spMk id="4" creationId="{4E049216-58E1-2FC2-E7AD-76C885228ADE}"/>
          </ac:spMkLst>
        </pc:spChg>
        <pc:spChg chg="mod">
          <ac:chgData name="DE BAETS Jean-Paul (HR)" userId="S::jean-paul.de-baets@ec.europa.eu::6fe764af-46f5-4bf7-b445-fc780735056e" providerId="AD" clId="Web-{5DBF8E1F-C632-126A-63FF-B900CEF63FB6}" dt="2026-01-27T08:46:47.862" v="594" actId="20577"/>
          <ac:spMkLst>
            <pc:docMk/>
            <pc:sldMk cId="1592054895" sldId="502"/>
            <ac:spMk id="7" creationId="{DA2BC2A9-8CA4-2DD5-EE2A-3B236F793E27}"/>
          </ac:spMkLst>
        </pc:spChg>
        <pc:spChg chg="mod">
          <ac:chgData name="DE BAETS Jean-Paul (HR)" userId="S::jean-paul.de-baets@ec.europa.eu::6fe764af-46f5-4bf7-b445-fc780735056e" providerId="AD" clId="Web-{5DBF8E1F-C632-126A-63FF-B900CEF63FB6}" dt="2026-01-27T08:43:06.006" v="538" actId="20577"/>
          <ac:spMkLst>
            <pc:docMk/>
            <pc:sldMk cId="1592054895" sldId="502"/>
            <ac:spMk id="9" creationId="{956B5AD2-B557-E485-FA7E-74444EFE751D}"/>
          </ac:spMkLst>
        </pc:spChg>
        <pc:spChg chg="mod">
          <ac:chgData name="DE BAETS Jean-Paul (HR)" userId="S::jean-paul.de-baets@ec.europa.eu::6fe764af-46f5-4bf7-b445-fc780735056e" providerId="AD" clId="Web-{5DBF8E1F-C632-126A-63FF-B900CEF63FB6}" dt="2026-01-27T08:42:30.990" v="516" actId="20577"/>
          <ac:spMkLst>
            <pc:docMk/>
            <pc:sldMk cId="1592054895" sldId="502"/>
            <ac:spMk id="10" creationId="{92FA3F76-2861-1420-CE1F-B1BF204AD654}"/>
          </ac:spMkLst>
        </pc:spChg>
        <pc:spChg chg="mod">
          <ac:chgData name="DE BAETS Jean-Paul (HR)" userId="S::jean-paul.de-baets@ec.europa.eu::6fe764af-46f5-4bf7-b445-fc780735056e" providerId="AD" clId="Web-{5DBF8E1F-C632-126A-63FF-B900CEF63FB6}" dt="2026-01-27T08:42:40.677" v="523" actId="20577"/>
          <ac:spMkLst>
            <pc:docMk/>
            <pc:sldMk cId="1592054895" sldId="502"/>
            <ac:spMk id="14" creationId="{9171AF7A-0C20-5B3E-2073-B024BEAB979A}"/>
          </ac:spMkLst>
        </pc:spChg>
        <pc:spChg chg="mod">
          <ac:chgData name="DE BAETS Jean-Paul (HR)" userId="S::jean-paul.de-baets@ec.europa.eu::6fe764af-46f5-4bf7-b445-fc780735056e" providerId="AD" clId="Web-{5DBF8E1F-C632-126A-63FF-B900CEF63FB6}" dt="2026-01-27T08:46:02.764" v="573" actId="14100"/>
          <ac:spMkLst>
            <pc:docMk/>
            <pc:sldMk cId="1592054895" sldId="502"/>
            <ac:spMk id="16" creationId="{B048EDEB-424B-8593-E713-871AD54A6055}"/>
          </ac:spMkLst>
        </pc:spChg>
        <pc:spChg chg="mod">
          <ac:chgData name="DE BAETS Jean-Paul (HR)" userId="S::jean-paul.de-baets@ec.europa.eu::6fe764af-46f5-4bf7-b445-fc780735056e" providerId="AD" clId="Web-{5DBF8E1F-C632-126A-63FF-B900CEF63FB6}" dt="2026-01-27T08:46:57.284" v="598" actId="20577"/>
          <ac:spMkLst>
            <pc:docMk/>
            <pc:sldMk cId="1592054895" sldId="502"/>
            <ac:spMk id="17" creationId="{B72B4B77-0FD1-4399-D005-637330FA5616}"/>
          </ac:spMkLst>
        </pc:spChg>
        <pc:spChg chg="mod">
          <ac:chgData name="DE BAETS Jean-Paul (HR)" userId="S::jean-paul.de-baets@ec.europa.eu::6fe764af-46f5-4bf7-b445-fc780735056e" providerId="AD" clId="Web-{5DBF8E1F-C632-126A-63FF-B900CEF63FB6}" dt="2026-01-27T08:46:16.421" v="576" actId="1076"/>
          <ac:spMkLst>
            <pc:docMk/>
            <pc:sldMk cId="1592054895" sldId="502"/>
            <ac:spMk id="30" creationId="{A048180E-5940-D296-3BFD-8862CA797921}"/>
          </ac:spMkLst>
        </pc:spChg>
      </pc:sldChg>
      <pc:sldChg chg="modSp">
        <pc:chgData name="DE BAETS Jean-Paul (HR)" userId="S::jean-paul.de-baets@ec.europa.eu::6fe764af-46f5-4bf7-b445-fc780735056e" providerId="AD" clId="Web-{5DBF8E1F-C632-126A-63FF-B900CEF63FB6}" dt="2026-01-27T08:32:13.397" v="375" actId="20577"/>
        <pc:sldMkLst>
          <pc:docMk/>
          <pc:sldMk cId="4207732156" sldId="503"/>
        </pc:sldMkLst>
        <pc:spChg chg="mod">
          <ac:chgData name="DE BAETS Jean-Paul (HR)" userId="S::jean-paul.de-baets@ec.europa.eu::6fe764af-46f5-4bf7-b445-fc780735056e" providerId="AD" clId="Web-{5DBF8E1F-C632-126A-63FF-B900CEF63FB6}" dt="2026-01-27T08:32:13.397" v="375" actId="20577"/>
          <ac:spMkLst>
            <pc:docMk/>
            <pc:sldMk cId="4207732156" sldId="503"/>
            <ac:spMk id="2" creationId="{E4123BCB-B94D-C0AD-F028-1A8D4C5A9224}"/>
          </ac:spMkLst>
        </pc:spChg>
        <pc:spChg chg="mod">
          <ac:chgData name="DE BAETS Jean-Paul (HR)" userId="S::jean-paul.de-baets@ec.europa.eu::6fe764af-46f5-4bf7-b445-fc780735056e" providerId="AD" clId="Web-{5DBF8E1F-C632-126A-63FF-B900CEF63FB6}" dt="2026-01-26T16:09:22.550" v="320" actId="14100"/>
          <ac:spMkLst>
            <pc:docMk/>
            <pc:sldMk cId="4207732156" sldId="503"/>
            <ac:spMk id="8" creationId="{413C6B64-7F69-2C03-25A2-FE343BACACE1}"/>
          </ac:spMkLst>
        </pc:spChg>
        <pc:spChg chg="mod">
          <ac:chgData name="DE BAETS Jean-Paul (HR)" userId="S::jean-paul.de-baets@ec.europa.eu::6fe764af-46f5-4bf7-b445-fc780735056e" providerId="AD" clId="Web-{5DBF8E1F-C632-126A-63FF-B900CEF63FB6}" dt="2026-01-26T16:12:38.145" v="369" actId="20577"/>
          <ac:spMkLst>
            <pc:docMk/>
            <pc:sldMk cId="4207732156" sldId="503"/>
            <ac:spMk id="12" creationId="{8171D364-B9FA-88AD-EDEE-812256721D9F}"/>
          </ac:spMkLst>
        </pc:spChg>
        <pc:spChg chg="mod">
          <ac:chgData name="DE BAETS Jean-Paul (HR)" userId="S::jean-paul.de-baets@ec.europa.eu::6fe764af-46f5-4bf7-b445-fc780735056e" providerId="AD" clId="Web-{5DBF8E1F-C632-126A-63FF-B900CEF63FB6}" dt="2026-01-26T16:12:02.207" v="366" actId="20577"/>
          <ac:spMkLst>
            <pc:docMk/>
            <pc:sldMk cId="4207732156" sldId="503"/>
            <ac:spMk id="46" creationId="{3780401A-BF47-6DF3-70BB-93D251C858B5}"/>
          </ac:spMkLst>
        </pc:spChg>
        <pc:spChg chg="mod">
          <ac:chgData name="DE BAETS Jean-Paul (HR)" userId="S::jean-paul.de-baets@ec.europa.eu::6fe764af-46f5-4bf7-b445-fc780735056e" providerId="AD" clId="Web-{5DBF8E1F-C632-126A-63FF-B900CEF63FB6}" dt="2026-01-26T16:10:37.504" v="347" actId="20577"/>
          <ac:spMkLst>
            <pc:docMk/>
            <pc:sldMk cId="4207732156" sldId="503"/>
            <ac:spMk id="62" creationId="{C980184C-E7EE-CCD5-62D5-A34FEAA29F9F}"/>
          </ac:spMkLst>
        </pc:spChg>
      </pc:sldChg>
    </pc:docChg>
  </pc:docChgLst>
  <pc:docChgLst>
    <pc:chgData name="FROJDH Eira (HR)" userId="S::eira.frojdh@ec.europa.eu::026c5e42-e41e-401c-9cba-e1bdd1410b26" providerId="AD" clId="Web-{FFDB0DB9-2740-20C5-87A1-37550A08FA91}"/>
    <pc:docChg chg="modSld">
      <pc:chgData name="FROJDH Eira (HR)" userId="S::eira.frojdh@ec.europa.eu::026c5e42-e41e-401c-9cba-e1bdd1410b26" providerId="AD" clId="Web-{FFDB0DB9-2740-20C5-87A1-37550A08FA91}" dt="2026-01-28T07:48:25.841" v="1" actId="1076"/>
      <pc:docMkLst>
        <pc:docMk/>
      </pc:docMkLst>
      <pc:sldChg chg="modSp">
        <pc:chgData name="FROJDH Eira (HR)" userId="S::eira.frojdh@ec.europa.eu::026c5e42-e41e-401c-9cba-e1bdd1410b26" providerId="AD" clId="Web-{FFDB0DB9-2740-20C5-87A1-37550A08FA91}" dt="2026-01-28T07:48:25.841" v="1" actId="1076"/>
        <pc:sldMkLst>
          <pc:docMk/>
          <pc:sldMk cId="0" sldId="256"/>
        </pc:sldMkLst>
        <pc:spChg chg="mod">
          <ac:chgData name="FROJDH Eira (HR)" userId="S::eira.frojdh@ec.europa.eu::026c5e42-e41e-401c-9cba-e1bdd1410b26" providerId="AD" clId="Web-{FFDB0DB9-2740-20C5-87A1-37550A08FA91}" dt="2026-01-28T07:48:25.841" v="1" actId="1076"/>
          <ac:spMkLst>
            <pc:docMk/>
            <pc:sldMk cId="0" sldId="256"/>
            <ac:spMk id="6" creationId="{AE68706F-E58B-D844-F68A-2379B7D107A7}"/>
          </ac:spMkLst>
        </pc:spChg>
      </pc:sldChg>
    </pc:docChg>
  </pc:docChgLst>
  <pc:docChgLst>
    <pc:chgData name="FROJDH Eira (HR)" userId="S::eira.frojdh@ec.europa.eu::026c5e42-e41e-401c-9cba-e1bdd1410b26" providerId="AD" clId="Web-{EA3C4CEE-44D5-41F6-72D6-B7E9E1644054}"/>
    <pc:docChg chg="modSld">
      <pc:chgData name="FROJDH Eira (HR)" userId="S::eira.frojdh@ec.europa.eu::026c5e42-e41e-401c-9cba-e1bdd1410b26" providerId="AD" clId="Web-{EA3C4CEE-44D5-41F6-72D6-B7E9E1644054}" dt="2026-01-28T09:18:04.530" v="0" actId="20577"/>
      <pc:docMkLst>
        <pc:docMk/>
      </pc:docMkLst>
      <pc:sldChg chg="modSp">
        <pc:chgData name="FROJDH Eira (HR)" userId="S::eira.frojdh@ec.europa.eu::026c5e42-e41e-401c-9cba-e1bdd1410b26" providerId="AD" clId="Web-{EA3C4CEE-44D5-41F6-72D6-B7E9E1644054}" dt="2026-01-28T09:18:04.530" v="0" actId="20577"/>
        <pc:sldMkLst>
          <pc:docMk/>
          <pc:sldMk cId="0" sldId="256"/>
        </pc:sldMkLst>
        <pc:spChg chg="mod">
          <ac:chgData name="FROJDH Eira (HR)" userId="S::eira.frojdh@ec.europa.eu::026c5e42-e41e-401c-9cba-e1bdd1410b26" providerId="AD" clId="Web-{EA3C4CEE-44D5-41F6-72D6-B7E9E1644054}" dt="2026-01-28T09:18:04.530" v="0" actId="20577"/>
          <ac:spMkLst>
            <pc:docMk/>
            <pc:sldMk cId="0" sldId="256"/>
            <ac:spMk id="8" creationId="{CBD512D0-79B6-670C-07FD-9168EC3E20E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64D34D8-E3B4-F069-6ADD-F8D442E609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2191E5-897D-1F21-6B64-C79FF3AD2E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7E606C-77CD-45C1-9571-DE74CA837D88}" type="datetimeFigureOut">
              <a:rPr lang="en-IE" smtClean="0"/>
              <a:t>28/01/2026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903FA3-5DC7-AAE3-B405-7184FD6B12E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454CF8-DBD9-2EAE-C757-6C20B658552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A08B9C-ED77-41BB-BC53-D69EC8827C7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153203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>
          <a:extLst>
            <a:ext uri="{FF2B5EF4-FFF2-40B4-BE49-F238E27FC236}">
              <a16:creationId xmlns:a16="http://schemas.microsoft.com/office/drawing/2014/main" id="{62AD0134-FB72-1240-7402-5363DA64E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:notes">
            <a:extLst>
              <a:ext uri="{FF2B5EF4-FFF2-40B4-BE49-F238E27FC236}">
                <a16:creationId xmlns:a16="http://schemas.microsoft.com/office/drawing/2014/main" id="{EC088666-549A-F153-2474-696658D4E8B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If you write this presentation in another language, make sure to </a:t>
            </a:r>
            <a:endParaRPr/>
          </a:p>
        </p:txBody>
      </p:sp>
      <p:sp>
        <p:nvSpPr>
          <p:cNvPr id="317" name="Google Shape;317;p2:notes">
            <a:extLst>
              <a:ext uri="{FF2B5EF4-FFF2-40B4-BE49-F238E27FC236}">
                <a16:creationId xmlns:a16="http://schemas.microsoft.com/office/drawing/2014/main" id="{98DC6A97-C626-98CF-DDB3-3E7FB6704A7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079251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>
          <a:extLst>
            <a:ext uri="{FF2B5EF4-FFF2-40B4-BE49-F238E27FC236}">
              <a16:creationId xmlns:a16="http://schemas.microsoft.com/office/drawing/2014/main" id="{6D44C525-A615-7354-2445-B374F052D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:notes">
            <a:extLst>
              <a:ext uri="{FF2B5EF4-FFF2-40B4-BE49-F238E27FC236}">
                <a16:creationId xmlns:a16="http://schemas.microsoft.com/office/drawing/2014/main" id="{F1F8C162-BC64-AD21-3DE9-98B6163AB5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If you write this presentation in another language, make sure to </a:t>
            </a:r>
            <a:endParaRPr/>
          </a:p>
        </p:txBody>
      </p:sp>
      <p:sp>
        <p:nvSpPr>
          <p:cNvPr id="317" name="Google Shape;317;p2:notes">
            <a:extLst>
              <a:ext uri="{FF2B5EF4-FFF2-40B4-BE49-F238E27FC236}">
                <a16:creationId xmlns:a16="http://schemas.microsoft.com/office/drawing/2014/main" id="{06E3E7A6-0F9E-D9FC-7B89-106523BB989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580466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3A5DA-5133-02ED-6797-53AD81F20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D0F8ED-9E9A-B3F5-A792-F8DFC1F803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51754C-23BB-CC98-A905-5C3366F73F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A49409-D2CF-BCC5-7AEF-0AE8F620992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58838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01888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08749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84444-E5F6-8DB3-C9F1-AC08234928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03921B-23D4-5871-8701-B8830D8E25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ED40FF-79BE-8EF7-F0A1-296CB78594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0CF991-D9AC-51E5-4942-A1152ACB577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46812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0C0888-D3B4-E682-244A-50C390739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9E0ABE-0E0F-0C27-0E6F-81B3788806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8D4657-08C4-2D5E-77B5-1DFB7E9CB3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1E1E4B-5BC0-CFBE-B49A-80E0617B951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5404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FB0B4-4147-C0E2-2A24-6AF5F4622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92D9D1-A1C2-E1D9-AA1C-F1C3785517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8D1981-39CF-D496-AEFE-01898CF53F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7D9AC0-A10F-E0DA-9065-DB928AF8DD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0943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6145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46091-F0BD-7F03-A77C-C6DF77ABC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B63A75-2C2B-D33B-FB6D-8897C49172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275978-0300-D28E-5FD8-047087A2F0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E483F2-4A01-0AE6-9441-6881E657C68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4368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DAF3B-77E8-0934-6DE3-FB6B6CC36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93BB5F-C2E3-EE02-36AE-225ED7E22A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696816-C1EA-282B-24CB-D83D9D344E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F30569-E364-DCA0-2F6C-B807DBE3AB0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0096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649B0-033F-FD36-0F6E-45252806D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522B19-D15E-0B4A-46C3-34AA507CF6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EF2D71-472A-5076-95AC-D2A85890FD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0D29C8-5427-7A1B-04EF-B0B0174FB3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3357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D2DE3-2EC0-6C88-FE0F-4967D90BC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AD11D8-4C46-75AB-480A-4F5BD69A95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0725A7-376F-A000-38C0-03585F30B2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42C9D2-8F7B-F0B0-ABD3-42D50F9E64D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5949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68054-1281-BDDF-678C-8BDEC691B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ED821B-0D95-7167-F0C0-8442802520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77C281-9701-B5D1-19AD-D3441C9130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1CAB2-F652-14C5-B6B7-3B31BCDE28A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5538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4C1495-2CBB-2C3C-48D3-8AC429B0F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2D3DA1-DFDB-1AA9-5946-54858B845E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C51E5B-36BE-EE8B-22E7-9BDB7E42CE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BAC6EC-BAAC-5D7B-E74B-085D50DD096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2910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page option 1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75400-3E4A-4805-76D4-89E3DBA22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17486"/>
            <a:ext cx="2743200" cy="17252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r>
              <a:rPr lang="fr-BE"/>
              <a:t>DD/MM/YYYY</a:t>
            </a:r>
            <a:endParaRPr lang="en-IE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B290A50-B43D-A2B6-515F-75425256AC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40714"/>
            <a:ext cx="10515600" cy="1020337"/>
          </a:xfrm>
          <a:noFill/>
        </p:spPr>
        <p:txBody>
          <a:bodyPr>
            <a:noAutofit/>
          </a:bodyPr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 title</a:t>
            </a:r>
            <a:endParaRPr lang="en-IE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9D02D42-BA7D-84CC-873F-80F08362B35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219575"/>
            <a:ext cx="4929188" cy="61118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600E4EF-7051-9AAC-2C78-0958FBC514B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199" y="5243158"/>
            <a:ext cx="3176847" cy="304616"/>
          </a:xfrm>
          <a:solidFill>
            <a:schemeClr val="accent5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marL="0" indent="0">
              <a:buNone/>
              <a:defRPr sz="1600" b="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European Commission">
            <a:extLst>
              <a:ext uri="{FF2B5EF4-FFF2-40B4-BE49-F238E27FC236}">
                <a16:creationId xmlns:a16="http://schemas.microsoft.com/office/drawing/2014/main" id="{85D80D5D-B11B-B8B1-1D33-81E7377D595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463383" y="5738784"/>
            <a:ext cx="2544024" cy="9410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5015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989056"/>
            <a:ext cx="5019675" cy="3271102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F39DED1-43B7-A54B-D3D7-54792E535D2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34125" y="1989056"/>
            <a:ext cx="5019675" cy="3271102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9416748-3994-A02A-B7BD-AC8272883D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85691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989056"/>
            <a:ext cx="5019675" cy="3271102"/>
          </a:xfrm>
          <a:solidFill>
            <a:schemeClr val="tx2"/>
          </a:solidFill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0E4D59-AF6A-8993-094A-5A4FED57EA3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34125" y="1989056"/>
            <a:ext cx="5019675" cy="3271102"/>
          </a:xfrm>
          <a:solidFill>
            <a:schemeClr val="tx2"/>
          </a:solidFill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C3588F2-1E00-50BC-0820-CB663EE971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9454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920A60-FD35-93DC-D952-15BAEF0C0BB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200" y="2029022"/>
            <a:ext cx="5019674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B8E071-31DF-2C06-04A9-3BC538CDA6CD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334126" y="2029022"/>
            <a:ext cx="5019674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8A63BF-772E-9151-C37F-6751BC1781D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334125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AA9BB-29EC-79EA-02CA-8452ADF649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729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with subtitl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B8270BF-EE76-A46D-95E0-FB617042099B}"/>
              </a:ext>
            </a:extLst>
          </p:cNvPr>
          <p:cNvSpPr>
            <a:spLocks/>
          </p:cNvSpPr>
          <p:nvPr/>
        </p:nvSpPr>
        <p:spPr>
          <a:xfrm>
            <a:off x="0" y="1487978"/>
            <a:ext cx="12192000" cy="53700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tx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920A60-FD35-93DC-D952-15BAEF0C0BB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200" y="2029022"/>
            <a:ext cx="5019674" cy="460375"/>
          </a:xfrm>
          <a:solidFill>
            <a:schemeClr val="accent5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B8E071-31DF-2C06-04A9-3BC538CDA6CD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334126" y="2029022"/>
            <a:ext cx="5019674" cy="460375"/>
          </a:xfrm>
          <a:solidFill>
            <a:schemeClr val="accent5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8A63BF-772E-9151-C37F-6751BC1781D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334125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7262511B-BA2E-7984-66D6-B5152DA09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11" name="Picture 10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DB557BE9-B8DC-E601-A0F8-16CD84F918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EFAC7B2-2467-A72A-9F8B-CBD0FB0D8C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23666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colu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ECCFB38-4E5F-126B-A212-3CBD911F983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487978"/>
            <a:ext cx="12192000" cy="53700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87083"/>
            <a:ext cx="4670502" cy="2899317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6259F-C7F8-D963-3DFD-92239B4D3F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87083"/>
            <a:ext cx="5181600" cy="2899317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02BBC44B-821F-21ED-8464-03E521698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22B46DA4-CDDE-5119-2E5E-AD549E681C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A321162-C08B-5D98-4E1F-FE50C321D8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16760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hree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89056"/>
            <a:ext cx="3055070" cy="3299381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A8786C-FCBD-3783-706E-0CBF5B0343E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629467" y="1989056"/>
            <a:ext cx="3056400" cy="3299381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4DC31AC-D39C-A8A3-ED76-D3399E224DE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297400" y="1989056"/>
            <a:ext cx="3056400" cy="3299381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D635DEE-A882-2487-2337-D6BB66A7AF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01730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 text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89056"/>
            <a:ext cx="3055070" cy="3299381"/>
          </a:xfr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FF39438-760E-ED2B-8243-319A5EF0477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568465" y="1989055"/>
            <a:ext cx="3055070" cy="3299381"/>
          </a:xfr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A7DAD-79FF-9241-7523-B9F28613FB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2284C9D-0459-8584-A6B3-FFE83837141D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298730" y="1989055"/>
            <a:ext cx="3055070" cy="3299381"/>
          </a:xfr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24403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hree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E2655-E9DF-246B-F4FD-D62B2B37A4B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200" y="2029022"/>
            <a:ext cx="3045644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1C7A71E-B4AA-350C-C619-6CD926C5FB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90199"/>
            <a:ext cx="3045644" cy="259823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B64B145-4048-55E1-B2E9-6B27CC0E5870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586925" y="2010169"/>
            <a:ext cx="3132055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6044468-6F92-BCD9-357B-E3328166560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586926" y="2690199"/>
            <a:ext cx="3132055" cy="259823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2839C1-28EB-C84A-8FE0-1EB86DE1BDEE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8422064" y="2029022"/>
            <a:ext cx="3045644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1E8E11D-2B2A-C5C5-EFFC-16D79851057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422064" y="2690199"/>
            <a:ext cx="3045644" cy="2598238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2761D88-1D18-A805-8D96-5BEBFEFE21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201717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text and image coloured backgrou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F9DE773-46A1-EE6A-D3DF-FC96DCA4C7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47851"/>
            <a:ext cx="4670502" cy="3638549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6CC71E5-FBEB-2751-9FF1-D81B32C5D6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0002" y="1825625"/>
            <a:ext cx="5003800" cy="3638550"/>
          </a:xfrm>
          <a:solidFill>
            <a:schemeClr val="tx2"/>
          </a:solidFill>
          <a:ln w="76200">
            <a:noFill/>
          </a:ln>
          <a:effectLst/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93834467-B58A-08E2-AA0A-DB1D50F36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5" name="Picture 4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570F0233-3DB4-DD9F-5F0F-396910702D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A4DF5A1-9706-DCB7-1601-51D0F26AE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256195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text and imag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A9BD169-F6A4-2E23-F2D4-B7DED1FC99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47851"/>
            <a:ext cx="4670502" cy="3638549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6CC71E5-FBEB-2751-9FF1-D81B32C5D6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0002" y="1825625"/>
            <a:ext cx="5003800" cy="3638550"/>
          </a:xfrm>
          <a:solidFill>
            <a:schemeClr val="tx2"/>
          </a:solidFill>
          <a:ln w="76200">
            <a:noFill/>
          </a:ln>
          <a:effectLst/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C2FD4-3B80-FE70-83EA-C9956AF116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859237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pag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5;p31">
            <a:extLst>
              <a:ext uri="{FF2B5EF4-FFF2-40B4-BE49-F238E27FC236}">
                <a16:creationId xmlns:a16="http://schemas.microsoft.com/office/drawing/2014/main" id="{D3CADB7B-43FA-62FF-A4B3-5E073752114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981200"/>
            <a:ext cx="12192000" cy="48767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10E61F-C8F9-4190-1EE4-9217CF0F1D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594518"/>
            <a:ext cx="10515600" cy="1068400"/>
          </a:xfrm>
          <a:solidFill>
            <a:schemeClr val="bg1"/>
          </a:solidFill>
        </p:spPr>
        <p:txBody>
          <a:bodyPr lIns="144000" tIns="144000" rIns="144000" bIns="144000" anchor="b">
            <a:noAutofit/>
          </a:bodyPr>
          <a:lstStyle>
            <a:lvl1pPr>
              <a:defRPr sz="8800"/>
            </a:lvl1pPr>
          </a:lstStyle>
          <a:p>
            <a:r>
              <a:rPr lang="en-US"/>
              <a:t>Click to add a title</a:t>
            </a:r>
            <a:endParaRPr lang="en-IE"/>
          </a:p>
        </p:txBody>
      </p:sp>
      <p:sp>
        <p:nvSpPr>
          <p:cNvPr id="6" name="Content Placeholder 14">
            <a:extLst>
              <a:ext uri="{FF2B5EF4-FFF2-40B4-BE49-F238E27FC236}">
                <a16:creationId xmlns:a16="http://schemas.microsoft.com/office/drawing/2014/main" id="{F041A8C2-E23F-3F85-E8AE-2AEEB496419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2942564"/>
            <a:ext cx="4929188" cy="611188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red dotted line with a couple of people&#10;&#10;Description automatically generated with medium confidence" hidden="1">
            <a:extLst>
              <a:ext uri="{FF2B5EF4-FFF2-40B4-BE49-F238E27FC236}">
                <a16:creationId xmlns:a16="http://schemas.microsoft.com/office/drawing/2014/main" id="{95398073-E69B-2867-360F-504F7007FD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ed dotted line with a couple of people&#10;&#10;Description automatically generated with medium confidence" hidden="1">
            <a:extLst>
              <a:ext uri="{FF2B5EF4-FFF2-40B4-BE49-F238E27FC236}">
                <a16:creationId xmlns:a16="http://schemas.microsoft.com/office/drawing/2014/main" id="{6437CF6F-3079-899D-F025-61C0BCD596A4}"/>
              </a:ext>
            </a:extLst>
          </p:cNvPr>
          <p:cNvPicPr/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European Commission">
            <a:extLst>
              <a:ext uri="{FF2B5EF4-FFF2-40B4-BE49-F238E27FC236}">
                <a16:creationId xmlns:a16="http://schemas.microsoft.com/office/drawing/2014/main" id="{97034CB8-2B4A-3519-77AF-1512D68F2797}"/>
              </a:ext>
            </a:extLst>
          </p:cNvPr>
          <p:cNvPicPr/>
          <p:nvPr userDrawn="1"/>
        </p:nvPicPr>
        <p:blipFill>
          <a:blip r:embed="rId3"/>
          <a:srcRect/>
          <a:stretch/>
        </p:blipFill>
        <p:spPr>
          <a:xfrm>
            <a:off x="170664" y="174518"/>
            <a:ext cx="2544024" cy="9158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95979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text and 4 images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91;p33">
            <a:extLst>
              <a:ext uri="{FF2B5EF4-FFF2-40B4-BE49-F238E27FC236}">
                <a16:creationId xmlns:a16="http://schemas.microsoft.com/office/drawing/2014/main" id="{A9F38C94-2545-ED67-4909-C5A475FCF803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3538332" y="2197664"/>
            <a:ext cx="2461591" cy="163815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95;p33">
            <a:extLst>
              <a:ext uri="{FF2B5EF4-FFF2-40B4-BE49-F238E27FC236}">
                <a16:creationId xmlns:a16="http://schemas.microsoft.com/office/drawing/2014/main" id="{45EC68E1-18F5-04CB-00B3-F8948F3B4F18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6161035" y="2197663"/>
            <a:ext cx="2461593" cy="163815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0A4763F-1C9A-B628-1609-DA5C75C90F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02758" y="2197100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err="1"/>
              <a:t>cond</a:t>
            </a:r>
            <a:r>
              <a:rPr lang="en-US"/>
              <a:t> level</a:t>
            </a:r>
          </a:p>
        </p:txBody>
      </p:sp>
      <p:sp>
        <p:nvSpPr>
          <p:cNvPr id="15" name="Google Shape;91;p33">
            <a:extLst>
              <a:ext uri="{FF2B5EF4-FFF2-40B4-BE49-F238E27FC236}">
                <a16:creationId xmlns:a16="http://schemas.microsoft.com/office/drawing/2014/main" id="{0AB5F208-A96D-CEBC-874F-7B719FD86FE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3538332" y="4031391"/>
            <a:ext cx="2461591" cy="163815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7" name="Google Shape;95;p33">
            <a:extLst>
              <a:ext uri="{FF2B5EF4-FFF2-40B4-BE49-F238E27FC236}">
                <a16:creationId xmlns:a16="http://schemas.microsoft.com/office/drawing/2014/main" id="{0AC28D44-5B34-89F9-D8AB-62E99E380E36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161035" y="4031390"/>
            <a:ext cx="2461593" cy="163815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14095A4F-385F-CF4A-5E10-E3628D85F6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02758" y="4030827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92A6C90-A6CE-C107-4350-7906F5FDD7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839" y="2197100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FA45C4F8-1803-A72B-10DF-5927ABF6E4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839" y="4030827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F9C7B51-3F16-5ABF-3BE2-AA17BD10DB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04727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bi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"/>
            <a:ext cx="5388429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457" y="589047"/>
            <a:ext cx="7587343" cy="71724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3EC882-6BB1-D514-72D9-A7D3FAE8C69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766457" y="1895333"/>
            <a:ext cx="7587342" cy="3845577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59177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big photo coloured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"/>
            <a:ext cx="5388429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2F83483-47D9-4712-A8D7-6CBF6177582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125185" y="6162533"/>
            <a:ext cx="6090558" cy="390667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i="1"/>
            </a:lvl1pPr>
          </a:lstStyle>
          <a:p>
            <a:pPr lvl="0"/>
            <a:r>
              <a:rPr lang="en-US"/>
              <a:t>Click to edit Master text styles (caption)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743" y="589047"/>
            <a:ext cx="5138057" cy="717240"/>
          </a:xfrm>
          <a:solidFill>
            <a:schemeClr val="bg1"/>
          </a:solidFill>
        </p:spPr>
        <p:txBody>
          <a:bodyPr lIns="72000" tIns="72000" rIns="72000" bIns="72000">
            <a:noAutofit/>
          </a:bodyPr>
          <a:lstStyle>
            <a:lvl1pPr>
              <a:defRPr sz="4400">
                <a:solidFill>
                  <a:schemeClr val="bg1"/>
                </a:solidFill>
                <a:highlight>
                  <a:srgbClr val="003399"/>
                </a:highlight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3EC882-6BB1-D514-72D9-A7D3FAE8C69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15743" y="1895333"/>
            <a:ext cx="5138056" cy="3845577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7724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big photo coloured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F035CA-6728-7746-C9FC-81382094BF06}"/>
              </a:ext>
            </a:extLst>
          </p:cNvPr>
          <p:cNvSpPr/>
          <p:nvPr/>
        </p:nvSpPr>
        <p:spPr>
          <a:xfrm>
            <a:off x="5388429" y="0"/>
            <a:ext cx="6803571" cy="685799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"/>
            <a:ext cx="5388429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DE701F0-97E6-7792-DA18-AD6E08BC874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125185" y="6162533"/>
            <a:ext cx="6090558" cy="390667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i="1"/>
            </a:lvl1pPr>
          </a:lstStyle>
          <a:p>
            <a:pPr lvl="0"/>
            <a:r>
              <a:rPr lang="en-US"/>
              <a:t>Click to edit Master text styles (caption)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743" y="589046"/>
            <a:ext cx="5138057" cy="1000267"/>
          </a:xfrm>
          <a:noFill/>
        </p:spPr>
        <p:txBody>
          <a:bodyPr lIns="72000" tIns="72000" rIns="72000" bIns="72000">
            <a:noAutofit/>
          </a:bodyPr>
          <a:lstStyle>
            <a:lvl1pPr>
              <a:defRPr sz="4400">
                <a:solidFill>
                  <a:schemeClr val="tx2"/>
                </a:solidFill>
                <a:highlight>
                  <a:srgbClr val="FFD34E"/>
                </a:highlight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3EC882-6BB1-D514-72D9-A7D3FAE8C69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15743" y="1895333"/>
            <a:ext cx="5138056" cy="3845577"/>
          </a:xfrm>
          <a:noFill/>
        </p:spPr>
        <p:txBody>
          <a:bodyPr>
            <a:noAutofit/>
          </a:bodyPr>
          <a:lstStyle>
            <a:lvl1pPr marL="0" indent="0">
              <a:buClr>
                <a:schemeClr val="bg1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F07C9B7E-A9F7-E74E-8B7F-3BB737CA3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B7786630-3DC2-B1C3-65DD-397E446197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2073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in 2 columns and bi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7773642" y="0"/>
            <a:ext cx="4418358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78936A4-CDCB-C345-F71F-92F2A35F2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1067"/>
            <a:ext cx="7915275" cy="71724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E590DB-1C31-60F0-D6F8-A1706796115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33753"/>
            <a:ext cx="2974761" cy="363855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94C5D68-6EAE-4A7A-7185-241C6CF3B9BB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305921" y="1833753"/>
            <a:ext cx="2974761" cy="363855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A blue flag with yellow stars&#10;&#10;Description automatically generated">
            <a:extLst>
              <a:ext uri="{FF2B5EF4-FFF2-40B4-BE49-F238E27FC236}">
                <a16:creationId xmlns:a16="http://schemas.microsoft.com/office/drawing/2014/main" id="{901A7271-B7CF-4C49-1423-D7CA7ECEF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5" name="Picture 4" descr="A blue flag with yellow stars&#10;&#10;Description automatically generated">
            <a:extLst>
              <a:ext uri="{FF2B5EF4-FFF2-40B4-BE49-F238E27FC236}">
                <a16:creationId xmlns:a16="http://schemas.microsoft.com/office/drawing/2014/main" id="{C0DCEE1B-27AC-37B6-7683-71F823E43E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397D846-EECB-7092-C88A-21E2250BDE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559539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hotos and three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41187F8-6993-4E2B-6622-C2542933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E" sz="440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72591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FA7EE-FB05-1C4E-138A-F50BCF45EEC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73125" y="4591050"/>
            <a:ext cx="3008313" cy="1103313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Google Shape;72;p30">
            <a:extLst>
              <a:ext uri="{FF2B5EF4-FFF2-40B4-BE49-F238E27FC236}">
                <a16:creationId xmlns:a16="http://schemas.microsoft.com/office/drawing/2014/main" id="{463AB235-233D-D0DB-E16C-CB9366541FFD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4608944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21AD6DD-14BD-E044-8AD7-2881DB89182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609133" y="4611671"/>
            <a:ext cx="3008313" cy="1103313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72;p30">
            <a:extLst>
              <a:ext uri="{FF2B5EF4-FFF2-40B4-BE49-F238E27FC236}">
                <a16:creationId xmlns:a16="http://schemas.microsoft.com/office/drawing/2014/main" id="{18BFCAC6-D624-8622-7879-6E32A21B7DBA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8345298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2415A3E-5C31-4007-8208-34FF613FDA4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345487" y="4611671"/>
            <a:ext cx="3008313" cy="1103313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314E959-31F1-870D-FAE7-99D8E63330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284891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hotos and three coloured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41187F8-6993-4E2B-6622-C2542933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E" sz="440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72591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FA7EE-FB05-1C4E-138A-F50BCF45EEC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73125" y="4591050"/>
            <a:ext cx="3008313" cy="1103313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Google Shape;72;p30">
            <a:extLst>
              <a:ext uri="{FF2B5EF4-FFF2-40B4-BE49-F238E27FC236}">
                <a16:creationId xmlns:a16="http://schemas.microsoft.com/office/drawing/2014/main" id="{463AB235-233D-D0DB-E16C-CB9366541FFD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4608944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21AD6DD-14BD-E044-8AD7-2881DB89182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609133" y="4611671"/>
            <a:ext cx="3008313" cy="1103313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72;p30">
            <a:extLst>
              <a:ext uri="{FF2B5EF4-FFF2-40B4-BE49-F238E27FC236}">
                <a16:creationId xmlns:a16="http://schemas.microsoft.com/office/drawing/2014/main" id="{18BFCAC6-D624-8622-7879-6E32A21B7DBA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8345298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2415A3E-5C31-4007-8208-34FF613FDA4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345487" y="4611671"/>
            <a:ext cx="3008313" cy="1103313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2517C-B46F-A98F-0643-A97107DEC7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21836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a coloured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30C1291-4A16-4E7F-D6F2-0662C6CCE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690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38200" y="1706136"/>
            <a:ext cx="4840275" cy="346317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21CCFCC-12CB-E276-21C2-DAA2C8D36EC9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6393779" y="1706137"/>
            <a:ext cx="4960021" cy="3463178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240A71C-FBDC-ABE7-AF08-221E5E6295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305228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posi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3559404-34AB-2AB1-76B4-CB85000D6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16904"/>
            <a:ext cx="10515600" cy="816904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012AF7B-3A7E-8763-817E-DD321C64A6B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238038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8A2B82B-3461-6DA2-3E41-F3AC8139182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0" y="994438"/>
            <a:ext cx="6096000" cy="4521200"/>
          </a:xfrm>
          <a:solidFill>
            <a:schemeClr val="tx2"/>
          </a:solidFill>
        </p:spPr>
        <p:txBody>
          <a:bodyPr lIns="50400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 lang="en-US" sz="2400" b="1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Google Shape;66;p29" descr="Quote">
            <a:extLst>
              <a:ext uri="{FF2B5EF4-FFF2-40B4-BE49-F238E27FC236}">
                <a16:creationId xmlns:a16="http://schemas.microsoft.com/office/drawing/2014/main" id="{2BA61D73-E039-6C69-A4A9-27D86CB30D1D}"/>
              </a:ext>
            </a:extLst>
          </p:cNvPr>
          <p:cNvPicPr preferRelativeResize="0"/>
          <p:nvPr/>
        </p:nvPicPr>
        <p:blipFill rotWithShape="1">
          <a:blip r:embed="rId2">
            <a:alphaModFix/>
            <a:biLevel thresh="50000"/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blue flag with yellow stars&#10;&#10;Description automatically generated">
            <a:extLst>
              <a:ext uri="{FF2B5EF4-FFF2-40B4-BE49-F238E27FC236}">
                <a16:creationId xmlns:a16="http://schemas.microsoft.com/office/drawing/2014/main" id="{BE2FFB7F-6A6F-E203-E2CE-AAC503E40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5" name="Google Shape;66;p29" descr="Quote">
            <a:extLst>
              <a:ext uri="{FF2B5EF4-FFF2-40B4-BE49-F238E27FC236}">
                <a16:creationId xmlns:a16="http://schemas.microsoft.com/office/drawing/2014/main" id="{D61A7912-F509-F977-C8A3-05B55096DDA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biLevel thresh="50000"/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blue flag with yellow stars&#10;&#10;Description automatically generated">
            <a:extLst>
              <a:ext uri="{FF2B5EF4-FFF2-40B4-BE49-F238E27FC236}">
                <a16:creationId xmlns:a16="http://schemas.microsoft.com/office/drawing/2014/main" id="{519F3A2E-810F-F3DF-534B-DFE8563EDC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C0BD146-26A9-B2E3-790A-137432E699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513491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16039EEF-B8E6-4383-4827-068F0611752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238038" cy="6858000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1BE876A1-64BE-0A6D-B28E-A01C8883D1F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0" y="994438"/>
            <a:ext cx="6096000" cy="4521200"/>
          </a:xfrm>
          <a:solidFill>
            <a:schemeClr val="bg2"/>
          </a:solidFill>
        </p:spPr>
        <p:txBody>
          <a:bodyPr lIns="50400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 lang="en-US" sz="2400" b="1" i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Google Shape;66;p29" descr="Quote">
            <a:extLst>
              <a:ext uri="{FF2B5EF4-FFF2-40B4-BE49-F238E27FC236}">
                <a16:creationId xmlns:a16="http://schemas.microsoft.com/office/drawing/2014/main" id="{E1B4A183-929D-5431-B365-FECE6A72A484}"/>
              </a:ext>
            </a:extLst>
          </p:cNvPr>
          <p:cNvPicPr preferRelativeResize="0"/>
          <p:nvPr/>
        </p:nvPicPr>
        <p:blipFill rotWithShape="1">
          <a:blip r:embed="rId2">
            <a:alphaModFix/>
            <a:biLevel thresh="50000"/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E6CD1AA0-BE2D-038C-5423-E271CF163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148383-BBA9-7909-CFDF-60BEA0FE9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03511"/>
            <a:ext cx="10515600" cy="816904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pic>
        <p:nvPicPr>
          <p:cNvPr id="6" name="Google Shape;66;p29" descr="Quote">
            <a:extLst>
              <a:ext uri="{FF2B5EF4-FFF2-40B4-BE49-F238E27FC236}">
                <a16:creationId xmlns:a16="http://schemas.microsoft.com/office/drawing/2014/main" id="{DE2EBF53-76CE-6C8F-0861-C3A5D384E18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biLevel thresh="50000"/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AB87E6E1-A561-866F-CE99-26D9647684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765A446-C679-3C21-6DB2-E6E244E9DB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50225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78779EA-6394-AAE5-959A-6BB82A7D90AE}"/>
              </a:ext>
            </a:extLst>
          </p:cNvPr>
          <p:cNvSpPr/>
          <p:nvPr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Google Shape;75;p31">
            <a:extLst>
              <a:ext uri="{FF2B5EF4-FFF2-40B4-BE49-F238E27FC236}">
                <a16:creationId xmlns:a16="http://schemas.microsoft.com/office/drawing/2014/main" id="{66DB0E40-389A-4ADF-E594-6BBAB29E7192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D6BCEAD-64F8-A9C2-D826-FF1F037B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4898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A59C8E60-AD13-6DDB-15AD-A3F8E3F22A7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441825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239B419-47F7-2FF3-C377-FBB7B2DBA6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45229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rcle picture coloured background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Google Shape;128;p36">
            <a:extLst>
              <a:ext uri="{FF2B5EF4-FFF2-40B4-BE49-F238E27FC236}">
                <a16:creationId xmlns:a16="http://schemas.microsoft.com/office/drawing/2014/main" id="{A266CAEF-D60F-6624-41DB-56608F2B46A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152718" y="1683033"/>
            <a:ext cx="3886563" cy="3886563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43A5598A-C2EA-5505-BEB5-E80CA68AE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4" name="Picture 3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3D5D7A7A-28D1-BC55-7F75-53B9E5FBC5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2B7D111-DE2E-9994-A799-F62F38E83D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30056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ircles pictures coloured background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Google Shape;128;p36">
            <a:extLst>
              <a:ext uri="{FF2B5EF4-FFF2-40B4-BE49-F238E27FC236}">
                <a16:creationId xmlns:a16="http://schemas.microsoft.com/office/drawing/2014/main" id="{A266CAEF-D60F-6624-41DB-56608F2B46A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38200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Google Shape;128;p36">
            <a:extLst>
              <a:ext uri="{FF2B5EF4-FFF2-40B4-BE49-F238E27FC236}">
                <a16:creationId xmlns:a16="http://schemas.microsoft.com/office/drawing/2014/main" id="{7DC5575C-474B-C81C-6517-E882E9E5246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590896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128;p36">
            <a:extLst>
              <a:ext uri="{FF2B5EF4-FFF2-40B4-BE49-F238E27FC236}">
                <a16:creationId xmlns:a16="http://schemas.microsoft.com/office/drawing/2014/main" id="{948E1B30-A652-44AE-9B5E-AC9365965BF4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8343593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D4D01C79-8E51-7320-51B2-6B4D1CD15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3" name="Picture 2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D6200794-8F7F-E0F0-3735-90CCC24A8A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271D99-21D4-ED76-0E54-1ECA6FD71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758344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ircles pictures white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339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Google Shape;128;p36">
            <a:extLst>
              <a:ext uri="{FF2B5EF4-FFF2-40B4-BE49-F238E27FC236}">
                <a16:creationId xmlns:a16="http://schemas.microsoft.com/office/drawing/2014/main" id="{A266CAEF-D60F-6624-41DB-56608F2B46A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38200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Google Shape;128;p36">
            <a:extLst>
              <a:ext uri="{FF2B5EF4-FFF2-40B4-BE49-F238E27FC236}">
                <a16:creationId xmlns:a16="http://schemas.microsoft.com/office/drawing/2014/main" id="{7DC5575C-474B-C81C-6517-E882E9E5246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590896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128;p36">
            <a:extLst>
              <a:ext uri="{FF2B5EF4-FFF2-40B4-BE49-F238E27FC236}">
                <a16:creationId xmlns:a16="http://schemas.microsoft.com/office/drawing/2014/main" id="{948E1B30-A652-44AE-9B5E-AC9365965BF4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8343593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37EF38B-E8AF-66F2-44F8-7A5DA7FF34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470603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ircles pictures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Google Shape;128;p36">
            <a:extLst>
              <a:ext uri="{FF2B5EF4-FFF2-40B4-BE49-F238E27FC236}">
                <a16:creationId xmlns:a16="http://schemas.microsoft.com/office/drawing/2014/main" id="{C6066961-5253-C2E8-C59C-7D3AEA190748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38200" y="1644073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87354" y="1792421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Google Shape;128;p36">
            <a:extLst>
              <a:ext uri="{FF2B5EF4-FFF2-40B4-BE49-F238E27FC236}">
                <a16:creationId xmlns:a16="http://schemas.microsoft.com/office/drawing/2014/main" id="{530B519E-B8E9-0851-34A7-4EBCABDB1F24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838198" y="3793520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7CC6BA2-60D9-1664-3253-8468AB06B3BA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2887352" y="3941868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Google Shape;128;p36">
            <a:extLst>
              <a:ext uri="{FF2B5EF4-FFF2-40B4-BE49-F238E27FC236}">
                <a16:creationId xmlns:a16="http://schemas.microsoft.com/office/drawing/2014/main" id="{B0466037-50F3-96B3-1B0E-06D3D18B8BCE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6422796" y="1679603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C1C8BB-B6BF-EFC9-4FB7-FE68ADABF649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71950" y="1827951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128;p36">
            <a:extLst>
              <a:ext uri="{FF2B5EF4-FFF2-40B4-BE49-F238E27FC236}">
                <a16:creationId xmlns:a16="http://schemas.microsoft.com/office/drawing/2014/main" id="{2B2D1DEC-353D-0530-46BD-FAC7D81DC42A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>
            <a:off x="6422794" y="3829050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EC01048-C2DE-CFE9-C353-8ED3741099B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8471948" y="3977398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67E4CCE-C35C-C711-24D0-0F4BCA80C2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098333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rectangles pictures white background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15" name="Google Shape;97;p33">
            <a:extLst>
              <a:ext uri="{FF2B5EF4-FFF2-40B4-BE49-F238E27FC236}">
                <a16:creationId xmlns:a16="http://schemas.microsoft.com/office/drawing/2014/main" id="{51CBB8A7-3E08-DCAC-14AF-878AC33CDC30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838200" y="1931348"/>
            <a:ext cx="2461591" cy="1638158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3438DF5-CCC4-87AD-037A-C14F79B626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08868" y="1931348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Google Shape;97;p33">
            <a:extLst>
              <a:ext uri="{FF2B5EF4-FFF2-40B4-BE49-F238E27FC236}">
                <a16:creationId xmlns:a16="http://schemas.microsoft.com/office/drawing/2014/main" id="{BFE9E99F-07A9-26A1-106E-78351E5222CA}"/>
              </a:ext>
            </a:extLst>
          </p:cNvPr>
          <p:cNvSpPr>
            <a:spLocks noGrp="1"/>
          </p:cNvSpPr>
          <p:nvPr>
            <p:ph type="pic" idx="7"/>
          </p:nvPr>
        </p:nvSpPr>
        <p:spPr>
          <a:xfrm>
            <a:off x="838202" y="3740272"/>
            <a:ext cx="2461591" cy="1638158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A6A52A8-BCDE-0058-03FA-48265F58CC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08868" y="3740131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Google Shape;95;p33">
            <a:extLst>
              <a:ext uri="{FF2B5EF4-FFF2-40B4-BE49-F238E27FC236}">
                <a16:creationId xmlns:a16="http://schemas.microsoft.com/office/drawing/2014/main" id="{A15E4B72-6400-86B0-FD40-4FCA9F38655E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80157" y="1931348"/>
            <a:ext cx="2461593" cy="163815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6022ECE-0EE9-F2CA-72F3-353CAD2AB4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91587" y="1931348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97;p33">
            <a:extLst>
              <a:ext uri="{FF2B5EF4-FFF2-40B4-BE49-F238E27FC236}">
                <a16:creationId xmlns:a16="http://schemas.microsoft.com/office/drawing/2014/main" id="{0D3E0C88-3573-7B0F-D8F7-5AAD283A42F2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180157" y="3740272"/>
            <a:ext cx="2461591" cy="1638158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F2FF4C0-B8CC-5E9A-7FF2-0BA1FD8666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91587" y="3740131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3F815C1-0113-F490-4A53-0227959CF6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011212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 squared pictures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114;p35">
            <a:extLst>
              <a:ext uri="{FF2B5EF4-FFF2-40B4-BE49-F238E27FC236}">
                <a16:creationId xmlns:a16="http://schemas.microsoft.com/office/drawing/2014/main" id="{28399EF8-5B4D-A564-C46D-6AC3EE3700F1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38200" y="161373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4" name="Google Shape;115;p35">
            <a:extLst>
              <a:ext uri="{FF2B5EF4-FFF2-40B4-BE49-F238E27FC236}">
                <a16:creationId xmlns:a16="http://schemas.microsoft.com/office/drawing/2014/main" id="{1DB67F50-B209-813A-55E2-A45CCD6BCAE1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2993028" y="161373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5" name="Google Shape;116;p35">
            <a:extLst>
              <a:ext uri="{FF2B5EF4-FFF2-40B4-BE49-F238E27FC236}">
                <a16:creationId xmlns:a16="http://schemas.microsoft.com/office/drawing/2014/main" id="{80AA888C-2660-9749-11E6-8A96DD56EAC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147856" y="1613729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Google Shape;117;p35">
            <a:extLst>
              <a:ext uri="{FF2B5EF4-FFF2-40B4-BE49-F238E27FC236}">
                <a16:creationId xmlns:a16="http://schemas.microsoft.com/office/drawing/2014/main" id="{95752BFF-4A6F-68EA-E048-C405D776F6A9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7302684" y="161372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Google Shape;118;p35">
            <a:extLst>
              <a:ext uri="{FF2B5EF4-FFF2-40B4-BE49-F238E27FC236}">
                <a16:creationId xmlns:a16="http://schemas.microsoft.com/office/drawing/2014/main" id="{69A61CD2-9393-897F-4851-B55A256B6577}"/>
              </a:ext>
            </a:extLst>
          </p:cNvPr>
          <p:cNvSpPr>
            <a:spLocks noGrp="1"/>
          </p:cNvSpPr>
          <p:nvPr>
            <p:ph type="pic" idx="6"/>
          </p:nvPr>
        </p:nvSpPr>
        <p:spPr>
          <a:xfrm>
            <a:off x="9457512" y="161372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5" name="Google Shape;114;p35">
            <a:extLst>
              <a:ext uri="{FF2B5EF4-FFF2-40B4-BE49-F238E27FC236}">
                <a16:creationId xmlns:a16="http://schemas.microsoft.com/office/drawing/2014/main" id="{5BBBB0BA-17D9-1A2A-5573-A96E32CB11C7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38200" y="379976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6" name="Google Shape;115;p35">
            <a:extLst>
              <a:ext uri="{FF2B5EF4-FFF2-40B4-BE49-F238E27FC236}">
                <a16:creationId xmlns:a16="http://schemas.microsoft.com/office/drawing/2014/main" id="{E234676C-5503-D335-7C9F-8EBF756F24A7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2993028" y="379976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7" name="Google Shape;116;p35">
            <a:extLst>
              <a:ext uri="{FF2B5EF4-FFF2-40B4-BE49-F238E27FC236}">
                <a16:creationId xmlns:a16="http://schemas.microsoft.com/office/drawing/2014/main" id="{8C059826-5CA9-F193-6C89-8B0DECF9ACE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47856" y="3799759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8" name="Google Shape;117;p35">
            <a:extLst>
              <a:ext uri="{FF2B5EF4-FFF2-40B4-BE49-F238E27FC236}">
                <a16:creationId xmlns:a16="http://schemas.microsoft.com/office/drawing/2014/main" id="{E57729DD-0495-06CF-3D2B-B8EC5F7D6EF2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302684" y="379975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9" name="Google Shape;118;p35">
            <a:extLst>
              <a:ext uri="{FF2B5EF4-FFF2-40B4-BE49-F238E27FC236}">
                <a16:creationId xmlns:a16="http://schemas.microsoft.com/office/drawing/2014/main" id="{DDFD3960-357B-A667-2997-F567232AE448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9457512" y="379975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4EF7B-6FA5-122A-260D-E885CDDAA5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52003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quared pictures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114;p35">
            <a:extLst>
              <a:ext uri="{FF2B5EF4-FFF2-40B4-BE49-F238E27FC236}">
                <a16:creationId xmlns:a16="http://schemas.microsoft.com/office/drawing/2014/main" id="{28399EF8-5B4D-A564-C46D-6AC3EE3700F1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82651" y="2079625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4" name="Google Shape;115;p35">
            <a:extLst>
              <a:ext uri="{FF2B5EF4-FFF2-40B4-BE49-F238E27FC236}">
                <a16:creationId xmlns:a16="http://schemas.microsoft.com/office/drawing/2014/main" id="{1DB67F50-B209-813A-55E2-A45CCD6BCAE1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4746625" y="2079624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2" name="Google Shape;121;p35">
            <a:extLst>
              <a:ext uri="{FF2B5EF4-FFF2-40B4-BE49-F238E27FC236}">
                <a16:creationId xmlns:a16="http://schemas.microsoft.com/office/drawing/2014/main" id="{2EA4C09F-A3D0-2FDF-C8EF-EDEF2FCF78CE}"/>
              </a:ext>
            </a:extLst>
          </p:cNvPr>
          <p:cNvSpPr>
            <a:spLocks noGrp="1"/>
          </p:cNvSpPr>
          <p:nvPr>
            <p:ph type="pic" idx="9"/>
          </p:nvPr>
        </p:nvSpPr>
        <p:spPr>
          <a:xfrm>
            <a:off x="8655051" y="2079623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CC5C1-4287-4FC9-8450-3D86D951FE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486140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quared pictures coloured backgrou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8" name="Google Shape;114;p35">
            <a:extLst>
              <a:ext uri="{FF2B5EF4-FFF2-40B4-BE49-F238E27FC236}">
                <a16:creationId xmlns:a16="http://schemas.microsoft.com/office/drawing/2014/main" id="{F38470BA-1066-4059-A16D-B9EE9722C73D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82651" y="2079625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115;p35">
            <a:extLst>
              <a:ext uri="{FF2B5EF4-FFF2-40B4-BE49-F238E27FC236}">
                <a16:creationId xmlns:a16="http://schemas.microsoft.com/office/drawing/2014/main" id="{4C5EDD4B-6148-8C81-CEE4-C4C5BFE4E787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4746625" y="2079624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Google Shape;121;p35">
            <a:extLst>
              <a:ext uri="{FF2B5EF4-FFF2-40B4-BE49-F238E27FC236}">
                <a16:creationId xmlns:a16="http://schemas.microsoft.com/office/drawing/2014/main" id="{85A61031-57E6-E855-38A1-FA502D6C575D}"/>
              </a:ext>
            </a:extLst>
          </p:cNvPr>
          <p:cNvSpPr>
            <a:spLocks noGrp="1"/>
          </p:cNvSpPr>
          <p:nvPr>
            <p:ph type="pic" idx="9"/>
          </p:nvPr>
        </p:nvSpPr>
        <p:spPr>
          <a:xfrm>
            <a:off x="8655051" y="2079623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pic>
        <p:nvPicPr>
          <p:cNvPr id="3" name="Picture 2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EC730096-D3D5-78FF-DEE5-BE9525C4D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4" name="Picture 3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F9F566B8-5CFB-8DB0-6A67-925C39BEFB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800A1-1EE4-975A-7B55-1404DB41F0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698009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st page with credi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35C05-B6C4-EFD6-820E-25F6561D0D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56739"/>
            <a:ext cx="10515600" cy="1020337"/>
          </a:xfrm>
        </p:spPr>
        <p:txBody>
          <a:bodyPr>
            <a:noAutofit/>
          </a:bodyPr>
          <a:lstStyle>
            <a:lvl1pPr>
              <a:defRPr sz="8800">
                <a:solidFill>
                  <a:schemeClr val="tx2"/>
                </a:solidFill>
              </a:defRPr>
            </a:lvl1pPr>
          </a:lstStyle>
          <a:p>
            <a:r>
              <a:rPr lang="en-US"/>
              <a:t>Thank you</a:t>
            </a:r>
            <a:endParaRPr lang="en-IE"/>
          </a:p>
        </p:txBody>
      </p:sp>
      <p:pic>
        <p:nvPicPr>
          <p:cNvPr id="4" name="Google Shape;444;p20">
            <a:extLst>
              <a:ext uri="{FF2B5EF4-FFF2-40B4-BE49-F238E27FC236}">
                <a16:creationId xmlns:a16="http://schemas.microsoft.com/office/drawing/2014/main" id="{DA7E9652-CF81-1788-7674-E1FA25BFE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8200" y="3471269"/>
            <a:ext cx="1023496" cy="35809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144BEB-A192-AF1A-3CE0-A12C2705D8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3996499"/>
            <a:ext cx="10515600" cy="16668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Google Shape;444;p20">
            <a:extLst>
              <a:ext uri="{FF2B5EF4-FFF2-40B4-BE49-F238E27FC236}">
                <a16:creationId xmlns:a16="http://schemas.microsoft.com/office/drawing/2014/main" id="{8A55753B-1E31-7005-E76C-7A1B520A3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38200" y="3471269"/>
            <a:ext cx="1023496" cy="35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FE782E-88D7-720D-47B0-E5C4BDBFE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213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D5B256C-F848-9C9F-2A9C-E218DE9A1995}"/>
              </a:ext>
            </a:extLst>
          </p:cNvPr>
          <p:cNvSpPr/>
          <p:nvPr userDrawn="1"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4898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441825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350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D58619-8012-9B7D-9C59-16671B374575}"/>
              </a:ext>
            </a:extLst>
          </p:cNvPr>
          <p:cNvSpPr/>
          <p:nvPr userDrawn="1"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4898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441825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3748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145A3C0-5810-CECB-04D1-E370BADB2EE8}"/>
              </a:ext>
            </a:extLst>
          </p:cNvPr>
          <p:cNvSpPr/>
          <p:nvPr userDrawn="1"/>
        </p:nvSpPr>
        <p:spPr>
          <a:xfrm flipV="1">
            <a:off x="0" y="1861457"/>
            <a:ext cx="12192000" cy="499654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/>
        </p:nvSpPr>
        <p:spPr>
          <a:xfrm flipV="1">
            <a:off x="0" y="1861457"/>
            <a:ext cx="12192000" cy="499654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0155"/>
            <a:ext cx="10515600" cy="816904"/>
          </a:xfrm>
          <a:solidFill>
            <a:schemeClr val="bg1"/>
          </a:solidFill>
        </p:spPr>
        <p:txBody>
          <a:bodyPr lIns="180000" tIns="144000" rIns="144000" bIns="144000" anchor="ctr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2482397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9BD178DF-B2B3-E383-43AA-D54BBF227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9C194F48-423C-93CB-1A61-CE12CAB5B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35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9526B31-D383-5ABA-08B1-8097743DECE0}"/>
              </a:ext>
            </a:extLst>
          </p:cNvPr>
          <p:cNvSpPr/>
          <p:nvPr userDrawn="1"/>
        </p:nvSpPr>
        <p:spPr>
          <a:xfrm flipV="1">
            <a:off x="0" y="1861457"/>
            <a:ext cx="12192000" cy="499654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/>
        </p:nvSpPr>
        <p:spPr>
          <a:xfrm flipV="1">
            <a:off x="0" y="1861457"/>
            <a:ext cx="12192000" cy="499654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0155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2482397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blue flag with yellow stars&#10;&#10;Description automatically generated">
            <a:extLst>
              <a:ext uri="{FF2B5EF4-FFF2-40B4-BE49-F238E27FC236}">
                <a16:creationId xmlns:a16="http://schemas.microsoft.com/office/drawing/2014/main" id="{D7151F52-9DDF-CEC4-58EC-587B7A1D7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8" name="Picture 7" descr="A blue flag with yellow stars&#10;&#10;Description automatically generated">
            <a:extLst>
              <a:ext uri="{FF2B5EF4-FFF2-40B4-BE49-F238E27FC236}">
                <a16:creationId xmlns:a16="http://schemas.microsoft.com/office/drawing/2014/main" id="{8B94F84F-1590-9DE6-C3AC-9FBA58E40E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516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BBD8A8F-01F7-069C-2D69-AFCA2F78D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38473"/>
          </a:xfrm>
          <a:prstGeom prst="rect">
            <a:avLst/>
          </a:prstGeom>
        </p:spPr>
        <p:txBody>
          <a:bodyPr vert="horz" lIns="144000" tIns="144000" rIns="144000" bIns="144000" rtlCol="0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87499CD-21D1-84C4-7FD1-F33A396395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99228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and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09BE7C2-2602-0313-8D83-EAB1C755A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38473"/>
          </a:xfrm>
          <a:prstGeom prst="rect">
            <a:avLst/>
          </a:prstGeom>
        </p:spPr>
        <p:txBody>
          <a:bodyPr vert="horz" lIns="144000" tIns="144000" rIns="144000" bIns="144000" rtlCol="0">
            <a:noAutofit/>
          </a:bodyPr>
          <a:lstStyle>
            <a:lvl1pPr marL="342900" indent="-342900"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  <a:defRPr sz="2000"/>
            </a:lvl1pPr>
            <a:lvl2pPr>
              <a:buClr>
                <a:schemeClr val="tx2"/>
              </a:buClr>
              <a:buSzPct val="100000"/>
              <a:defRPr sz="1800"/>
            </a:lvl2pPr>
            <a:lvl3pPr>
              <a:buClr>
                <a:schemeClr val="tx2"/>
              </a:buClr>
              <a:defRPr sz="1600"/>
            </a:lvl3pPr>
            <a:lvl4pPr>
              <a:buClr>
                <a:schemeClr val="tx2"/>
              </a:buClr>
              <a:defRPr sz="14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3"/>
            <a:endParaRPr lang="en-US"/>
          </a:p>
          <a:p>
            <a:pPr lvl="3"/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D43C2E6-DFE0-78B7-AEF2-E94F28383C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49006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FE374-A678-A684-FA4B-26330CF65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4A1E0C-386D-FF7A-6872-1942CD43357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365126"/>
            <a:ext cx="10515600" cy="816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E66B9-5E84-94E6-4EDD-A9E25FB07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42619"/>
          </a:xfrm>
          <a:prstGeom prst="rect">
            <a:avLst/>
          </a:prstGeom>
        </p:spPr>
        <p:txBody>
          <a:bodyPr vert="horz" lIns="144000" tIns="144000" rIns="144000" bIns="14400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0"/>
            <a:endParaRPr lang="en-US"/>
          </a:p>
          <a:p>
            <a:pPr lvl="1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53097-A9FD-84E7-4EFA-47C8DA485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5" name="Picture 4" descr="A close-up of a line&#10;&#10;Description automatically generated" hidden="1">
            <a:extLst>
              <a:ext uri="{FF2B5EF4-FFF2-40B4-BE49-F238E27FC236}">
                <a16:creationId xmlns:a16="http://schemas.microsoft.com/office/drawing/2014/main" id="{CE57FDCE-6642-0FA5-3739-FA81457769C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1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640C55-B1A0-5DE0-B0E4-F05DE5506E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0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8" name="Picture 7" descr="A close-up of a line&#10;&#10;Description automatically generated" hidden="1">
            <a:extLst>
              <a:ext uri="{FF2B5EF4-FFF2-40B4-BE49-F238E27FC236}">
                <a16:creationId xmlns:a16="http://schemas.microsoft.com/office/drawing/2014/main" id="{A12B438D-C839-BF7B-253A-401802D9F2AC}"/>
              </a:ext>
            </a:extLst>
          </p:cNvPr>
          <p:cNvPicPr/>
          <p:nvPr userDrawn="1"/>
        </p:nvPicPr>
        <p:blipFill>
          <a:blip r:embed="rId41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34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  <p:sldLayoutId id="2147483933" r:id="rId13"/>
    <p:sldLayoutId id="2147483934" r:id="rId14"/>
    <p:sldLayoutId id="2147483935" r:id="rId15"/>
    <p:sldLayoutId id="2147483936" r:id="rId16"/>
    <p:sldLayoutId id="2147483937" r:id="rId17"/>
    <p:sldLayoutId id="2147483938" r:id="rId18"/>
    <p:sldLayoutId id="2147483939" r:id="rId19"/>
    <p:sldLayoutId id="2147483940" r:id="rId20"/>
    <p:sldLayoutId id="2147483941" r:id="rId21"/>
    <p:sldLayoutId id="2147483942" r:id="rId22"/>
    <p:sldLayoutId id="2147483943" r:id="rId23"/>
    <p:sldLayoutId id="2147483944" r:id="rId24"/>
    <p:sldLayoutId id="2147483945" r:id="rId25"/>
    <p:sldLayoutId id="2147483946" r:id="rId26"/>
    <p:sldLayoutId id="2147483947" r:id="rId27"/>
    <p:sldLayoutId id="2147483948" r:id="rId28"/>
    <p:sldLayoutId id="2147483949" r:id="rId29"/>
    <p:sldLayoutId id="2147483950" r:id="rId30"/>
    <p:sldLayoutId id="2147483951" r:id="rId31"/>
    <p:sldLayoutId id="2147483952" r:id="rId32"/>
    <p:sldLayoutId id="2147483953" r:id="rId33"/>
    <p:sldLayoutId id="2147483954" r:id="rId34"/>
    <p:sldLayoutId id="2147483955" r:id="rId35"/>
    <p:sldLayoutId id="2147483956" r:id="rId36"/>
    <p:sldLayoutId id="2147483957" r:id="rId37"/>
    <p:sldLayoutId id="2147483958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160" userDrawn="1">
          <p15:clr>
            <a:srgbClr val="F26B43"/>
          </p15:clr>
        </p15:guide>
        <p15:guide id="4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4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png"/><Relationship Id="rId11" Type="http://schemas.openxmlformats.org/officeDocument/2006/relationships/image" Target="../media/image13.svg"/><Relationship Id="rId5" Type="http://schemas.openxmlformats.org/officeDocument/2006/relationships/image" Target="../media/image25.png"/><Relationship Id="rId10" Type="http://schemas.openxmlformats.org/officeDocument/2006/relationships/image" Target="../media/image12.png"/><Relationship Id="rId4" Type="http://schemas.openxmlformats.org/officeDocument/2006/relationships/hyperlink" Target="https://ecas.ec.europa.eu/cas/login" TargetMode="External"/><Relationship Id="rId9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https://digit.service-now.com/eu_institutions_single_candidate_portal?" TargetMode="External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png"/><Relationship Id="rId5" Type="http://schemas.openxmlformats.org/officeDocument/2006/relationships/image" Target="../media/image29.png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digit.service-now.com/eu_institutions_single_candidate_portal?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cas.ec.europa.eu/cas/login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trusted-digital-identity.europa.eu/eu-login-help/can-i-use-passkeys-eu-login_en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t.service-now.com/eu_institutions_single_candidate_portal?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t.service-now.com/eu_institutions_single_candidate_portal?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trusted-digital-identity.europa.eu/creating-managing-and-using-your-eu-login-account/how-changereset-my-eu-login-password_en?prefLang=fr&amp;etrans=fr" TargetMode="External"/><Relationship Id="rId2" Type="http://schemas.openxmlformats.org/officeDocument/2006/relationships/hyperlink" Target="https://trusted-digital-identity.europa.eu/creating-managing-and-using-your-eu-login-account_en?prefLang=fr&amp;etrans=fr" TargetMode="External"/><Relationship Id="rId1" Type="http://schemas.openxmlformats.org/officeDocument/2006/relationships/slideLayout" Target="../slideLayouts/slideLayout19.xml"/><Relationship Id="rId5" Type="http://schemas.openxmlformats.org/officeDocument/2006/relationships/hyperlink" Target="https://eu-careers.europa.eu/en/how-apply-competition-overview" TargetMode="External"/><Relationship Id="rId4" Type="http://schemas.openxmlformats.org/officeDocument/2006/relationships/hyperlink" Target="https://trusted-digital-identity.europa.eu/creating-managing-and-using-your-eu-login-account/how-can-i-add-security-key-or-trusted-platform_en?prefLang=fr&amp;etrans=fr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svg"/><Relationship Id="rId11" Type="http://schemas.openxmlformats.org/officeDocument/2006/relationships/image" Target="../media/image16.sv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hyperlink" Target="https://digit.service-now.com/eu_institutions_single_candidate_portal?" TargetMode="Externa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16.sv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openxmlformats.org/officeDocument/2006/relationships/image" Target="../media/image11.svg"/><Relationship Id="rId5" Type="http://schemas.openxmlformats.org/officeDocument/2006/relationships/hyperlink" Target="https://digit.service-now.com/eu_institutions_single_candidate_portal?" TargetMode="External"/><Relationship Id="rId10" Type="http://schemas.openxmlformats.org/officeDocument/2006/relationships/image" Target="../media/image10.png"/><Relationship Id="rId4" Type="http://schemas.openxmlformats.org/officeDocument/2006/relationships/image" Target="../media/image21.png"/><Relationship Id="rId9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BD512D0-79B6-670C-07FD-9168EC3E20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r>
              <a:rPr lang="fr-BE" dirty="0"/>
              <a:t>28/01/2026</a:t>
            </a:r>
            <a:endParaRPr lang="en-I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504D590-9922-C06A-407C-2B718394A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28063"/>
            <a:ext cx="10515600" cy="1020337"/>
          </a:xfrm>
        </p:spPr>
        <p:txBody>
          <a:bodyPr/>
          <a:lstStyle/>
          <a:p>
            <a:r>
              <a:rPr lang="fr-FR" sz="5600">
                <a:cs typeface="Arial"/>
              </a:rPr>
              <a:t>Instructions pour le personnel postulant aux concours ouverts organisés par l’EPSO</a:t>
            </a:r>
            <a:endParaRPr lang="en-US" sz="5600">
              <a:cs typeface="Arial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68706F-E58B-D844-F68A-2379B7D107A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199" y="4955059"/>
            <a:ext cx="7203832" cy="634469"/>
          </a:xfrm>
        </p:spPr>
        <p:txBody>
          <a:bodyPr/>
          <a:lstStyle/>
          <a:p>
            <a:r>
              <a:rPr lang="fr-FR" sz="1800">
                <a:cs typeface="Arial"/>
              </a:rPr>
              <a:t>Guide pour le personnel travaillant pour les institutions, organismes et agences de l’UE</a:t>
            </a:r>
            <a:endParaRPr lang="en-US" sz="1800">
              <a:cs typeface="Arial"/>
            </a:endParaRPr>
          </a:p>
        </p:txBody>
      </p:sp>
      <p:pic>
        <p:nvPicPr>
          <p:cNvPr id="9" name="Picture 8" descr="European Commission">
            <a:extLst>
              <a:ext uri="{FF2B5EF4-FFF2-40B4-BE49-F238E27FC236}">
                <a16:creationId xmlns:a16="http://schemas.microsoft.com/office/drawing/2014/main" id="{179F3FC9-B6FB-BFA2-12E7-546955BFD0B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463383" y="5738784"/>
            <a:ext cx="2544024" cy="9410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FA8C8-CC39-4183-577E-93C453977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E5A94B-80D4-61A9-8BA7-3C4821B96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5029" y="608127"/>
            <a:ext cx="3559061" cy="263299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E9111-F058-4C7E-10DE-813A0D495ADB}"/>
              </a:ext>
            </a:extLst>
          </p:cNvPr>
          <p:cNvSpPr txBox="1">
            <a:spLocks/>
          </p:cNvSpPr>
          <p:nvPr/>
        </p:nvSpPr>
        <p:spPr>
          <a:xfrm>
            <a:off x="664109" y="710114"/>
            <a:ext cx="6381584" cy="2887908"/>
          </a:xfrm>
          <a:prstGeom prst="rect">
            <a:avLst/>
          </a:prstGeom>
          <a:noFill/>
        </p:spPr>
        <p:txBody>
          <a:bodyPr vert="horz" lIns="144000" tIns="144000" rIns="144000" bIns="14400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buClr>
                <a:schemeClr val="bg2">
                  <a:lumMod val="60000"/>
                  <a:lumOff val="40000"/>
                </a:schemeClr>
              </a:buClr>
            </a:pPr>
            <a:r>
              <a:rPr lang="en-IE"/>
              <a:t>Allez à la </a:t>
            </a:r>
            <a:r>
              <a:rPr lang="en-IE">
                <a:solidFill>
                  <a:srgbClr val="000000"/>
                </a:solidFill>
              </a:rPr>
              <a:t>page de connexion </a:t>
            </a:r>
            <a:r>
              <a:rPr lang="en-US" b="1">
                <a:solidFill>
                  <a:srgbClr val="0070C0"/>
                </a:solidFill>
                <a:hlinkClick r:id="rId4"/>
              </a:rPr>
              <a:t>EU Login</a:t>
            </a:r>
            <a:r>
              <a:rPr lang="en-US" b="1">
                <a:solidFill>
                  <a:srgbClr val="0070C0"/>
                </a:solidFill>
              </a:rPr>
              <a:t> </a:t>
            </a:r>
            <a:r>
              <a:rPr lang="en-IE"/>
              <a:t>.</a:t>
            </a:r>
          </a:p>
          <a:p>
            <a:pPr fontAlgn="base">
              <a:buClr>
                <a:schemeClr val="bg2">
                  <a:lumMod val="60000"/>
                  <a:lumOff val="40000"/>
                </a:schemeClr>
              </a:buClr>
            </a:pPr>
            <a:endParaRPr lang="en-IE"/>
          </a:p>
          <a:p>
            <a:pPr fontAlgn="base">
              <a:buClr>
                <a:schemeClr val="bg2">
                  <a:lumMod val="60000"/>
                  <a:lumOff val="40000"/>
                </a:schemeClr>
              </a:buClr>
            </a:pPr>
            <a:endParaRPr lang="en-US">
              <a:solidFill>
                <a:schemeClr val="bg1"/>
              </a:solidFill>
            </a:endParaRPr>
          </a:p>
          <a:p>
            <a:pPr fontAlgn="base">
              <a:buClr>
                <a:schemeClr val="bg2">
                  <a:lumMod val="60000"/>
                  <a:lumOff val="40000"/>
                </a:schemeClr>
              </a:buClr>
            </a:pPr>
            <a:endParaRPr lang="en-US"/>
          </a:p>
          <a:p>
            <a:pPr fontAlgn="base">
              <a:buClr>
                <a:schemeClr val="bg2">
                  <a:lumMod val="60000"/>
                  <a:lumOff val="40000"/>
                </a:schemeClr>
              </a:buClr>
            </a:pPr>
            <a:r>
              <a:rPr lang="fr-FR"/>
              <a:t>Si vous voyez l’écran affiché à droite, sélectionnez </a:t>
            </a:r>
            <a:r>
              <a:rPr lang="en-IE"/>
              <a:t>“</a:t>
            </a:r>
            <a:r>
              <a:rPr lang="en-IE" b="1"/>
              <a:t>Sign in with a different email address</a:t>
            </a:r>
            <a:r>
              <a:rPr lang="en-IE"/>
              <a:t>?” </a:t>
            </a:r>
            <a:br>
              <a:rPr lang="en-IE"/>
            </a:br>
            <a:r>
              <a:rPr lang="en-US" b="1"/>
              <a:t>Note: </a:t>
            </a:r>
            <a:r>
              <a:rPr lang="fr-FR"/>
              <a:t>tous les utilisateurs ne verront pas cet écran – si vous ne le voyez pas, suivez simplement le point 3.</a:t>
            </a:r>
            <a:endParaRPr lang="en-IE"/>
          </a:p>
          <a:p>
            <a:endParaRPr lang="en-IE">
              <a:cs typeface="Arial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76B7145-98F1-B21B-CBCC-B3D29688C94E}"/>
              </a:ext>
            </a:extLst>
          </p:cNvPr>
          <p:cNvSpPr txBox="1">
            <a:spLocks/>
          </p:cNvSpPr>
          <p:nvPr/>
        </p:nvSpPr>
        <p:spPr>
          <a:xfrm>
            <a:off x="722724" y="4044409"/>
            <a:ext cx="6458146" cy="1180364"/>
          </a:xfrm>
          <a:prstGeom prst="rect">
            <a:avLst/>
          </a:prstGeom>
          <a:noFill/>
        </p:spPr>
        <p:txBody>
          <a:bodyPr vert="horz" lIns="144000" tIns="144000" rIns="144000" bIns="14400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fr-FR"/>
              <a:t>Saisissez votre adresse e-mail privée.</a:t>
            </a:r>
            <a:br>
              <a:rPr lang="fr-FR"/>
            </a:br>
            <a:r>
              <a:rPr lang="fr-FR"/>
              <a:t>Si cette adresse e-mail n’est pas encore enregistrée, vous serez guidé pour créer un nouveau compte.</a:t>
            </a:r>
            <a:endParaRPr lang="en-IE"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B3B777-CB1E-BDFF-75F5-3C5B9FA1A8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5028" y="3598022"/>
            <a:ext cx="3000464" cy="281028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Graphic 9" descr="Badge 1 with solid fill">
            <a:extLst>
              <a:ext uri="{FF2B5EF4-FFF2-40B4-BE49-F238E27FC236}">
                <a16:creationId xmlns:a16="http://schemas.microsoft.com/office/drawing/2014/main" id="{F5AEAE2C-DCD2-E4CE-64EC-7914A9DB97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4836" y="790236"/>
            <a:ext cx="433137" cy="433137"/>
          </a:xfrm>
          <a:prstGeom prst="rect">
            <a:avLst/>
          </a:prstGeom>
        </p:spPr>
      </p:pic>
      <p:pic>
        <p:nvPicPr>
          <p:cNvPr id="12" name="Graphic 11" descr="Badge with solid fill">
            <a:extLst>
              <a:ext uri="{FF2B5EF4-FFF2-40B4-BE49-F238E27FC236}">
                <a16:creationId xmlns:a16="http://schemas.microsoft.com/office/drawing/2014/main" id="{D2E27727-03F0-D5C3-D774-5590BAF943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91084" y="1690852"/>
            <a:ext cx="453190" cy="463216"/>
          </a:xfrm>
          <a:prstGeom prst="rect">
            <a:avLst/>
          </a:prstGeom>
        </p:spPr>
      </p:pic>
      <p:pic>
        <p:nvPicPr>
          <p:cNvPr id="13" name="Graphic 12" descr="Badge with solid fill">
            <a:extLst>
              <a:ext uri="{FF2B5EF4-FFF2-40B4-BE49-F238E27FC236}">
                <a16:creationId xmlns:a16="http://schemas.microsoft.com/office/drawing/2014/main" id="{BDB896B5-0F9F-ED2F-3698-66B621B0F2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50299" y="2413828"/>
            <a:ext cx="453190" cy="463216"/>
          </a:xfrm>
          <a:prstGeom prst="rect">
            <a:avLst/>
          </a:prstGeom>
        </p:spPr>
      </p:pic>
      <p:pic>
        <p:nvPicPr>
          <p:cNvPr id="14" name="Graphic 13" descr="Badge 3 with solid fill">
            <a:extLst>
              <a:ext uri="{FF2B5EF4-FFF2-40B4-BE49-F238E27FC236}">
                <a16:creationId xmlns:a16="http://schemas.microsoft.com/office/drawing/2014/main" id="{13995470-F215-BB98-885D-38314F0752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13424" y="4094193"/>
            <a:ext cx="453190" cy="4531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7C43AD-4D3C-1BD5-6CF4-E1FEC7B639CE}"/>
              </a:ext>
            </a:extLst>
          </p:cNvPr>
          <p:cNvSpPr txBox="1"/>
          <p:nvPr/>
        </p:nvSpPr>
        <p:spPr>
          <a:xfrm>
            <a:off x="754598" y="1346972"/>
            <a:ext cx="6096000" cy="923330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base">
              <a:buClr>
                <a:schemeClr val="bg2">
                  <a:lumMod val="60000"/>
                  <a:lumOff val="40000"/>
                </a:schemeClr>
              </a:buClr>
            </a:pPr>
            <a:r>
              <a:rPr lang="fr-FR" sz="1800" b="1">
                <a:solidFill>
                  <a:srgbClr val="000000"/>
                </a:solidFill>
              </a:rPr>
              <a:t>Important</a:t>
            </a:r>
            <a:r>
              <a:rPr lang="fr-FR" sz="1800">
                <a:solidFill>
                  <a:srgbClr val="000000"/>
                </a:solidFill>
              </a:rPr>
              <a:t> : Veuillez utiliser le lien ci-dessus pour continuer. Utiliser un autre lien peut conduire à un résultat différent, il est donc essentiel d’utiliser celui fourni.</a:t>
            </a:r>
            <a:endParaRPr lang="en-US" sz="1800">
              <a:solidFill>
                <a:srgbClr val="000000"/>
              </a:solidFill>
              <a:cs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153D09F-0D0A-C4E9-9388-B66273CA1EDA}"/>
              </a:ext>
            </a:extLst>
          </p:cNvPr>
          <p:cNvSpPr/>
          <p:nvPr/>
        </p:nvSpPr>
        <p:spPr>
          <a:xfrm>
            <a:off x="332523" y="5357865"/>
            <a:ext cx="403516" cy="403516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4</a:t>
            </a:r>
            <a:endParaRPr lang="en-IE" sz="18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5FA393-28F8-0959-FDD2-B0F2A9FF0F3C}"/>
              </a:ext>
            </a:extLst>
          </p:cNvPr>
          <p:cNvSpPr txBox="1"/>
          <p:nvPr/>
        </p:nvSpPr>
        <p:spPr>
          <a:xfrm>
            <a:off x="792332" y="5357865"/>
            <a:ext cx="6096000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buClr>
                <a:schemeClr val="tx1"/>
              </a:buClr>
            </a:pPr>
            <a:r>
              <a:rPr lang="en-US" sz="2000" err="1">
                <a:latin typeface="+mn-lt"/>
              </a:rPr>
              <a:t>Cliquez</a:t>
            </a:r>
            <a:r>
              <a:rPr lang="en-US" sz="2000">
                <a:latin typeface="+mn-lt"/>
              </a:rPr>
              <a:t> sur “</a:t>
            </a:r>
            <a:r>
              <a:rPr lang="en-US" sz="2000" b="1">
                <a:latin typeface="+mn-lt"/>
              </a:rPr>
              <a:t>Next</a:t>
            </a:r>
            <a:r>
              <a:rPr lang="en-US" sz="2000">
                <a:latin typeface="+mn-lt"/>
              </a:rPr>
              <a:t>”.</a:t>
            </a:r>
            <a:endParaRPr lang="en-US" sz="2000">
              <a:latin typeface="+mn-lt"/>
              <a:cs typeface="Arial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B6A1989-F86D-08D3-88C9-36067E555D75}"/>
              </a:ext>
            </a:extLst>
          </p:cNvPr>
          <p:cNvSpPr/>
          <p:nvPr/>
        </p:nvSpPr>
        <p:spPr>
          <a:xfrm>
            <a:off x="8751126" y="4668785"/>
            <a:ext cx="403516" cy="40351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4</a:t>
            </a:r>
            <a:endParaRPr lang="en-IE" sz="18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55C3A0-D402-6BF6-BFA3-DC2CE0AFC6DC}"/>
              </a:ext>
            </a:extLst>
          </p:cNvPr>
          <p:cNvSpPr/>
          <p:nvPr/>
        </p:nvSpPr>
        <p:spPr>
          <a:xfrm>
            <a:off x="7254164" y="4298733"/>
            <a:ext cx="403516" cy="40351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3</a:t>
            </a:r>
            <a:endParaRPr lang="en-IE" sz="1800"/>
          </a:p>
        </p:txBody>
      </p:sp>
    </p:spTree>
    <p:extLst>
      <p:ext uri="{BB962C8B-B14F-4D97-AF65-F5344CB8AC3E}">
        <p14:creationId xmlns:p14="http://schemas.microsoft.com/office/powerpoint/2010/main" val="2022668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2CDAC-C524-B784-3777-A471FF7F2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0804819-F839-BB5E-8495-5CFDBE88CB9F}"/>
              </a:ext>
            </a:extLst>
          </p:cNvPr>
          <p:cNvSpPr txBox="1">
            <a:spLocks/>
          </p:cNvSpPr>
          <p:nvPr/>
        </p:nvSpPr>
        <p:spPr>
          <a:xfrm>
            <a:off x="242076" y="297841"/>
            <a:ext cx="5187174" cy="75507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horz" lIns="144000" tIns="144000" rIns="144000" bIns="144000" rtlCol="0" anchor="ctr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buClr>
                <a:schemeClr val="bg2">
                  <a:lumMod val="60000"/>
                  <a:lumOff val="40000"/>
                </a:schemeClr>
              </a:buClr>
            </a:pPr>
            <a:r>
              <a:rPr lang="fr-FR" sz="2200" b="1"/>
              <a:t>Scénario 1</a:t>
            </a:r>
            <a:r>
              <a:rPr lang="fr-FR" sz="2200"/>
              <a:t> - vous avez déjà un compte EU Login externe</a:t>
            </a:r>
            <a:endParaRPr lang="en-IE">
              <a:cs typeface="Arial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B151CDE-EB2E-25D2-B112-8AE9C3B7099C}"/>
              </a:ext>
            </a:extLst>
          </p:cNvPr>
          <p:cNvCxnSpPr>
            <a:cxnSpLocks/>
          </p:cNvCxnSpPr>
          <p:nvPr/>
        </p:nvCxnSpPr>
        <p:spPr>
          <a:xfrm flipV="1">
            <a:off x="5920642" y="387013"/>
            <a:ext cx="11723" cy="6355817"/>
          </a:xfrm>
          <a:prstGeom prst="straightConnector1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9C8A0C7-6B7C-D2FB-D368-F7BBA64C9348}"/>
              </a:ext>
            </a:extLst>
          </p:cNvPr>
          <p:cNvSpPr txBox="1">
            <a:spLocks/>
          </p:cNvSpPr>
          <p:nvPr/>
        </p:nvSpPr>
        <p:spPr>
          <a:xfrm>
            <a:off x="6288253" y="300467"/>
            <a:ext cx="5741822" cy="76364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horz" lIns="144000" tIns="144000" rIns="144000" bIns="144000" rtlCol="0" anchor="ctr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buClr>
                <a:schemeClr val="bg2">
                  <a:lumMod val="60000"/>
                  <a:lumOff val="40000"/>
                </a:schemeClr>
              </a:buClr>
            </a:pPr>
            <a:r>
              <a:rPr lang="fr-FR" sz="2200" b="1"/>
              <a:t>Scénario 2 - </a:t>
            </a:r>
            <a:r>
              <a:rPr lang="fr-FR" sz="2200"/>
              <a:t>vous n’avez pas de compte EU Login externe</a:t>
            </a:r>
            <a:endParaRPr lang="en-US" sz="2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CA4730-D0C7-60AA-AB21-BDFD3A897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54" y="3563540"/>
            <a:ext cx="2870546" cy="284311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BDDDD0-35FC-988A-2A60-AD9BA16961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5868" y="3117996"/>
            <a:ext cx="2855840" cy="349815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1B2757A-A372-DA76-2368-8D3FC20083C3}"/>
              </a:ext>
            </a:extLst>
          </p:cNvPr>
          <p:cNvSpPr txBox="1">
            <a:spLocks/>
          </p:cNvSpPr>
          <p:nvPr/>
        </p:nvSpPr>
        <p:spPr>
          <a:xfrm>
            <a:off x="6403047" y="3106374"/>
            <a:ext cx="2522956" cy="3639158"/>
          </a:xfrm>
          <a:prstGeom prst="rect">
            <a:avLst/>
          </a:prstGeom>
          <a:noFill/>
        </p:spPr>
        <p:txBody>
          <a:bodyPr vert="horz" lIns="144000" tIns="144000" rIns="144000" bIns="14400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fr-FR"/>
              <a:t>Confirmez que vous avez lu et compris la déclaration de confidentialité.</a:t>
            </a:r>
          </a:p>
          <a:p>
            <a:pPr>
              <a:buClr>
                <a:schemeClr val="tx1"/>
              </a:buClr>
            </a:pPr>
            <a:r>
              <a:rPr lang="en-US" err="1"/>
              <a:t>Cliquez</a:t>
            </a:r>
            <a:r>
              <a:rPr lang="en-US"/>
              <a:t> sur ”</a:t>
            </a:r>
            <a:r>
              <a:rPr lang="en-US" b="1"/>
              <a:t>Create an account</a:t>
            </a:r>
            <a:r>
              <a:rPr lang="en-US"/>
              <a:t>”. </a:t>
            </a:r>
            <a:endParaRPr lang="en-IE"/>
          </a:p>
          <a:p>
            <a:pPr>
              <a:buClr>
                <a:schemeClr val="tx1"/>
              </a:buClr>
            </a:pPr>
            <a:r>
              <a:rPr lang="fr-FR"/>
              <a:t>Vérifiez votre e-mail, vous devriez recevoir un e-mail de vérification.</a:t>
            </a:r>
            <a:endParaRPr lang="en-IE">
              <a:cs typeface="Arial"/>
            </a:endParaRPr>
          </a:p>
        </p:txBody>
      </p:sp>
      <p:pic>
        <p:nvPicPr>
          <p:cNvPr id="23" name="Graphic 22" descr="Badge 3 with solid fill">
            <a:extLst>
              <a:ext uri="{FF2B5EF4-FFF2-40B4-BE49-F238E27FC236}">
                <a16:creationId xmlns:a16="http://schemas.microsoft.com/office/drawing/2014/main" id="{DDBDEA3A-F3E0-F420-9E51-5D8C1B3CD2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62232" y="5825986"/>
            <a:ext cx="453190" cy="453190"/>
          </a:xfrm>
          <a:prstGeom prst="rect">
            <a:avLst/>
          </a:prstGeom>
        </p:spPr>
      </p:pic>
      <p:pic>
        <p:nvPicPr>
          <p:cNvPr id="24" name="Graphic 23" descr="Badge 3 with solid fill">
            <a:extLst>
              <a:ext uri="{FF2B5EF4-FFF2-40B4-BE49-F238E27FC236}">
                <a16:creationId xmlns:a16="http://schemas.microsoft.com/office/drawing/2014/main" id="{0E948471-E251-3F2F-674B-D1B8C6A409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6565" y="2842703"/>
            <a:ext cx="453190" cy="45319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FE2B83F-8CC6-8F4F-3245-3580E043E8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109" y="2173842"/>
            <a:ext cx="447675" cy="4667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A376BB2-B760-6CA6-B564-5D4486C39D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773" y="4867786"/>
            <a:ext cx="447675" cy="4667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AD51D70-5D72-B5A7-BFE2-32FE6839F7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109" y="1521310"/>
            <a:ext cx="438150" cy="4286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E192D34-B7F9-2E37-0C3E-4047AEAF48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8448" y="4376311"/>
            <a:ext cx="438150" cy="42862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03A266B-6ECC-ABFE-B1DD-48372D83B7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73216" y="4673568"/>
            <a:ext cx="457200" cy="44767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67A3B82-EA1D-B56C-A3D5-CDE4BC1D5C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9003" y="3178662"/>
            <a:ext cx="447675" cy="466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BE493B1-E74B-C797-43C8-C963CCA1F3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8540" y="1404078"/>
            <a:ext cx="438150" cy="4286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38FC429-43F7-FB57-89C4-98FC146B21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97718" y="4044767"/>
            <a:ext cx="438150" cy="42862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587EF5A-6878-39A8-0E5F-A3175CE67F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7718" y="5598865"/>
            <a:ext cx="447675" cy="46672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4EEF99F-12F8-6AD5-964F-E536EFA86C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16793" y="6065590"/>
            <a:ext cx="457200" cy="44767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DF6A438-F719-9241-9E53-673567DCCD61}"/>
              </a:ext>
            </a:extLst>
          </p:cNvPr>
          <p:cNvSpPr/>
          <p:nvPr/>
        </p:nvSpPr>
        <p:spPr>
          <a:xfrm>
            <a:off x="6089172" y="5347683"/>
            <a:ext cx="403516" cy="403516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4</a:t>
            </a:r>
            <a:endParaRPr lang="en-IE" sz="18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68B747-BC57-D35E-450A-D35A3B2AB64F}"/>
              </a:ext>
            </a:extLst>
          </p:cNvPr>
          <p:cNvSpPr txBox="1"/>
          <p:nvPr/>
        </p:nvSpPr>
        <p:spPr>
          <a:xfrm>
            <a:off x="3228144" y="4091223"/>
            <a:ext cx="2307691" cy="12296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1800"/>
              </a:lnSpc>
            </a:pPr>
            <a:r>
              <a:rPr lang="fr-FR" i="1">
                <a:solidFill>
                  <a:srgbClr val="0066FF"/>
                </a:solidFill>
                <a:latin typeface="arial"/>
              </a:rPr>
              <a:t>Si d’autres options de vérification ne fonctionnent pas, choisissez </a:t>
            </a:r>
            <a:r>
              <a:rPr lang="en-US" i="1">
                <a:solidFill>
                  <a:srgbClr val="0066FF"/>
                </a:solidFill>
                <a:latin typeface="arial"/>
              </a:rPr>
              <a:t>“Password” pour continuer.</a:t>
            </a:r>
            <a:endParaRPr lang="en-US" i="1">
              <a:solidFill>
                <a:srgbClr val="0066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E05847-E48C-DACE-10CB-A5E7664D9F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77512" y="5334296"/>
            <a:ext cx="2212574" cy="71828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D033ED8-1E0B-6ED3-3944-E121F3D1FC11}"/>
              </a:ext>
            </a:extLst>
          </p:cNvPr>
          <p:cNvSpPr txBox="1">
            <a:spLocks/>
          </p:cNvSpPr>
          <p:nvPr/>
        </p:nvSpPr>
        <p:spPr>
          <a:xfrm>
            <a:off x="684042" y="1340550"/>
            <a:ext cx="5222343" cy="2104327"/>
          </a:xfrm>
          <a:prstGeom prst="rect">
            <a:avLst/>
          </a:prstGeom>
          <a:noFill/>
        </p:spPr>
        <p:txBody>
          <a:bodyPr vert="horz" lIns="144000" tIns="144000" rIns="144000" bIns="14400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fr-FR"/>
              <a:t>Sous votre adresse e-mail, vous devriez voir le texte </a:t>
            </a:r>
            <a:r>
              <a:rPr lang="en-US"/>
              <a:t>“</a:t>
            </a:r>
            <a:r>
              <a:rPr lang="en-US" b="1"/>
              <a:t>(External)</a:t>
            </a:r>
            <a:r>
              <a:rPr lang="en-US"/>
              <a:t>”.</a:t>
            </a:r>
            <a:endParaRPr lang="en-US">
              <a:cs typeface="Arial"/>
            </a:endParaRPr>
          </a:p>
          <a:p>
            <a:pPr>
              <a:buClr>
                <a:schemeClr val="tx1"/>
              </a:buClr>
            </a:pPr>
            <a:r>
              <a:rPr lang="fr-FR"/>
              <a:t>Saisissez votre mot de passe et choisissez la méthode de vérification.</a:t>
            </a:r>
            <a:endParaRPr lang="fr-FR">
              <a:cs typeface="Arial"/>
            </a:endParaRPr>
          </a:p>
          <a:p>
            <a:pPr>
              <a:buClr>
                <a:schemeClr val="tx1"/>
              </a:buClr>
            </a:pPr>
            <a:r>
              <a:rPr lang="en-US" err="1"/>
              <a:t>Cliquez</a:t>
            </a:r>
            <a:r>
              <a:rPr lang="en-US"/>
              <a:t> sur “</a:t>
            </a:r>
            <a:r>
              <a:rPr lang="en-US" b="1"/>
              <a:t>Sign in</a:t>
            </a:r>
            <a:r>
              <a:rPr lang="en-US"/>
              <a:t>”.</a:t>
            </a:r>
            <a:endParaRPr lang="en-IE"/>
          </a:p>
          <a:p>
            <a:pPr>
              <a:buClr>
                <a:srgbClr val="0066FF"/>
              </a:buClr>
            </a:pPr>
            <a:endParaRPr lang="en-US"/>
          </a:p>
          <a:p>
            <a:endParaRPr lang="en-IE">
              <a:cs typeface="Arial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6C8E11A-8AE2-E544-0F39-7DC306F6CA65}"/>
              </a:ext>
            </a:extLst>
          </p:cNvPr>
          <p:cNvSpPr txBox="1">
            <a:spLocks/>
          </p:cNvSpPr>
          <p:nvPr/>
        </p:nvSpPr>
        <p:spPr>
          <a:xfrm>
            <a:off x="6459413" y="1340550"/>
            <a:ext cx="5776991" cy="1838112"/>
          </a:xfrm>
          <a:prstGeom prst="rect">
            <a:avLst/>
          </a:prstGeom>
          <a:noFill/>
        </p:spPr>
        <p:txBody>
          <a:bodyPr vert="horz" lIns="144000" tIns="144000" rIns="144000" bIns="14400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6FF"/>
              </a:buClr>
            </a:pPr>
            <a:r>
              <a:rPr lang="en-IE" err="1"/>
              <a:t>Saisissez</a:t>
            </a:r>
            <a:r>
              <a:rPr lang="en-IE"/>
              <a:t> </a:t>
            </a:r>
            <a:r>
              <a:rPr lang="en-IE" err="1"/>
              <a:t>vos</a:t>
            </a:r>
            <a:r>
              <a:rPr lang="en-IE"/>
              <a:t> </a:t>
            </a:r>
            <a:r>
              <a:rPr lang="en-IE" err="1"/>
              <a:t>coordonnées</a:t>
            </a:r>
            <a:r>
              <a:rPr lang="en-IE"/>
              <a:t> :  </a:t>
            </a:r>
          </a:p>
          <a:p>
            <a:pPr marL="1028700" lvl="1">
              <a:buClr>
                <a:srgbClr val="0066FF"/>
              </a:buClr>
            </a:pPr>
            <a:r>
              <a:rPr lang="fr-FR" sz="1600">
                <a:solidFill>
                  <a:srgbClr val="000000"/>
                </a:solidFill>
              </a:rPr>
              <a:t>Prénom
Nom de famille 
Adresse e-mail privée valide 
Sélectionnez la langue que vous souhaitez</a:t>
            </a:r>
            <a:endParaRPr lang="en-IE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28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7E0CB-7229-DE5E-9F75-DC87C1E9B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FD073B1-EF82-F5E3-B2E2-D7D053CC149C}"/>
              </a:ext>
            </a:extLst>
          </p:cNvPr>
          <p:cNvSpPr txBox="1">
            <a:spLocks/>
          </p:cNvSpPr>
          <p:nvPr/>
        </p:nvSpPr>
        <p:spPr>
          <a:xfrm>
            <a:off x="859907" y="1093779"/>
            <a:ext cx="6300463" cy="3601167"/>
          </a:xfrm>
          <a:prstGeom prst="rect">
            <a:avLst/>
          </a:prstGeom>
          <a:noFill/>
        </p:spPr>
        <p:txBody>
          <a:bodyPr vert="horz" lIns="144000" tIns="144000" rIns="144000" bIns="14400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buClr>
                <a:srgbClr val="003399">
                  <a:lumMod val="60000"/>
                  <a:lumOff val="40000"/>
                </a:srgbClr>
              </a:buClr>
            </a:pPr>
            <a:r>
              <a:rPr lang="en-US" err="1">
                <a:cs typeface="Arial"/>
              </a:rPr>
              <a:t>Connectez</a:t>
            </a:r>
            <a:r>
              <a:rPr lang="en-US">
                <a:cs typeface="Arial"/>
              </a:rPr>
              <a:t>-vous au </a:t>
            </a:r>
            <a:r>
              <a:rPr lang="en-GB" sz="1400">
                <a:solidFill>
                  <a:srgbClr val="0D0D0D"/>
                </a:solidFill>
                <a:hlinkClick r:id="rId3"/>
              </a:rPr>
              <a:t>Portail unique pour les candidatures</a:t>
            </a:r>
            <a:r>
              <a:rPr lang="en-GB" sz="1400">
                <a:solidFill>
                  <a:srgbClr val="0D0D0D"/>
                </a:solidFill>
              </a:rPr>
              <a:t>.</a:t>
            </a:r>
            <a:endParaRPr lang="en-GB" sz="1400">
              <a:solidFill>
                <a:srgbClr val="0D0D0D"/>
              </a:solidFill>
              <a:cs typeface="Arial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646B13C-BC13-433A-3642-50228AF4CD06}"/>
              </a:ext>
            </a:extLst>
          </p:cNvPr>
          <p:cNvCxnSpPr>
            <a:cxnSpLocks/>
          </p:cNvCxnSpPr>
          <p:nvPr/>
        </p:nvCxnSpPr>
        <p:spPr>
          <a:xfrm flipV="1">
            <a:off x="6238859" y="1027686"/>
            <a:ext cx="0" cy="4738033"/>
          </a:xfrm>
          <a:prstGeom prst="straightConnector1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1A8ABA36-F618-6003-FC7B-675EBE9F61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715" b="34118"/>
          <a:stretch>
            <a:fillRect/>
          </a:stretch>
        </p:blipFill>
        <p:spPr>
          <a:xfrm>
            <a:off x="8748069" y="2044166"/>
            <a:ext cx="2821667" cy="300484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011821-BC45-890B-EDFD-B2632D75AA5C}"/>
              </a:ext>
            </a:extLst>
          </p:cNvPr>
          <p:cNvSpPr txBox="1"/>
          <p:nvPr/>
        </p:nvSpPr>
        <p:spPr>
          <a:xfrm>
            <a:off x="6399272" y="5083672"/>
            <a:ext cx="5459441" cy="19396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 algn="l">
              <a:lnSpc>
                <a:spcPts val="1800"/>
              </a:lnSpc>
              <a:buClr>
                <a:srgbClr val="0066FF"/>
              </a:buClr>
              <a:buFont typeface="+mj-lt"/>
              <a:buAutoNum type="alphaLcPeriod" startAt="7"/>
            </a:pPr>
            <a:r>
              <a:rPr lang="fr-FR" sz="2000" b="0">
                <a:solidFill>
                  <a:schemeClr val="bg1"/>
                </a:solidFill>
                <a:effectLst/>
                <a:latin typeface="arial"/>
              </a:rPr>
              <a:t>Confirmez votre mot de passe et cliquez sur </a:t>
            </a:r>
            <a:r>
              <a:rPr lang="en-US" sz="2000" b="0">
                <a:solidFill>
                  <a:schemeClr val="bg1"/>
                </a:solidFill>
                <a:effectLst/>
                <a:latin typeface="arial"/>
              </a:rPr>
              <a:t>“</a:t>
            </a:r>
            <a:r>
              <a:rPr lang="en-US" sz="2000" b="1">
                <a:solidFill>
                  <a:schemeClr val="bg1"/>
                </a:solidFill>
                <a:effectLst/>
                <a:latin typeface="arial"/>
              </a:rPr>
              <a:t>Submit</a:t>
            </a:r>
            <a:r>
              <a:rPr lang="en-US" sz="2000" b="0">
                <a:solidFill>
                  <a:srgbClr val="0D0D0D"/>
                </a:solidFill>
                <a:effectLst/>
                <a:latin typeface="arial"/>
              </a:rPr>
              <a:t>”.</a:t>
            </a:r>
            <a:br>
              <a:rPr lang="en-US" sz="2000" b="0">
                <a:effectLst/>
                <a:latin typeface="arial"/>
              </a:rPr>
            </a:br>
            <a:endParaRPr lang="en-US" sz="2000" b="0">
              <a:solidFill>
                <a:srgbClr val="0D0D0D"/>
              </a:solidFill>
              <a:effectLst/>
              <a:latin typeface="arial"/>
            </a:endParaRPr>
          </a:p>
          <a:p>
            <a:pPr>
              <a:lnSpc>
                <a:spcPts val="1800"/>
              </a:lnSpc>
            </a:pPr>
            <a:r>
              <a:rPr lang="fr-FR" sz="2000" b="1">
                <a:solidFill>
                  <a:schemeClr val="bg1"/>
                </a:solidFill>
                <a:latin typeface="arial"/>
              </a:rPr>
              <a:t>Votre nouveau compte EU Login externe est prêt. 
Suivez le guide pour configurer l’authentification multi-facteurs.</a:t>
            </a:r>
            <a:br>
              <a:rPr lang="en-US" sz="2000"/>
            </a:br>
            <a:endParaRPr lang="en-150" sz="20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FAFBC0-277E-6372-CB59-389698396CB7}"/>
              </a:ext>
            </a:extLst>
          </p:cNvPr>
          <p:cNvSpPr txBox="1"/>
          <p:nvPr/>
        </p:nvSpPr>
        <p:spPr>
          <a:xfrm>
            <a:off x="6329007" y="2185543"/>
            <a:ext cx="2307691" cy="14604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1800"/>
              </a:lnSpc>
            </a:pPr>
            <a:r>
              <a:rPr lang="fr-FR" i="1">
                <a:solidFill>
                  <a:srgbClr val="0066FF"/>
                </a:solidFill>
                <a:latin typeface="arial"/>
              </a:rPr>
              <a:t>Les mots de passe doivent contenir au moins 10 caractères et inclure des lettres majuscules et minuscules, des chiffres et des caractères spéciaux.</a:t>
            </a:r>
            <a:endParaRPr lang="en-US" i="1">
              <a:solidFill>
                <a:srgbClr val="0066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A52539-0DA1-0582-8EA7-B07942A5D2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443" y="1143996"/>
            <a:ext cx="438150" cy="4286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1D9036-D4FE-3FCE-B58A-6E62ACE44F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443" y="1601211"/>
            <a:ext cx="447675" cy="4667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3AA546-7576-6251-831B-7D6A252C47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485" y="2075685"/>
            <a:ext cx="457200" cy="4476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8EAADEA-5DDF-E3A4-983C-4FDEE1A6EF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4743" y="1093354"/>
            <a:ext cx="438150" cy="4286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6F96813-D77C-D667-8DBF-BB006C2918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8544" y="3632783"/>
            <a:ext cx="447675" cy="4667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76D69D7-7371-A8C8-379D-B734121838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5218" y="1470548"/>
            <a:ext cx="447675" cy="4667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9721D3-E753-F880-A35D-F893EF6CC51E}"/>
              </a:ext>
            </a:extLst>
          </p:cNvPr>
          <p:cNvSpPr txBox="1"/>
          <p:nvPr/>
        </p:nvSpPr>
        <p:spPr>
          <a:xfrm>
            <a:off x="956264" y="2099467"/>
            <a:ext cx="6221184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buClr>
                <a:schemeClr val="tx1"/>
              </a:buClr>
            </a:pPr>
            <a:r>
              <a:rPr lang="en-GB" sz="2000" err="1">
                <a:solidFill>
                  <a:srgbClr val="0D0D0D"/>
                </a:solidFill>
                <a:latin typeface="+mn-lt"/>
              </a:rPr>
              <a:t>Cliquez</a:t>
            </a:r>
            <a:r>
              <a:rPr lang="en-GB" sz="2000">
                <a:solidFill>
                  <a:srgbClr val="0D0D0D"/>
                </a:solidFill>
                <a:latin typeface="+mn-lt"/>
              </a:rPr>
              <a:t> sur </a:t>
            </a:r>
            <a:r>
              <a:rPr lang="en-GB" sz="2000">
                <a:solidFill>
                  <a:srgbClr val="0D0D0D"/>
                </a:solidFill>
                <a:latin typeface="+mn-lt"/>
                <a:cs typeface="Arial"/>
              </a:rPr>
              <a:t>“</a:t>
            </a:r>
            <a:r>
              <a:rPr lang="en-GB" sz="2000" b="1">
                <a:solidFill>
                  <a:srgbClr val="0D0D0D"/>
                </a:solidFill>
                <a:latin typeface="+mn-lt"/>
              </a:rPr>
              <a:t>Mon</a:t>
            </a:r>
            <a:r>
              <a:rPr lang="en-GB" sz="2000" b="1">
                <a:solidFill>
                  <a:srgbClr val="0D0D0D"/>
                </a:solidFill>
                <a:latin typeface="+mn-lt"/>
                <a:cs typeface="Arial"/>
              </a:rPr>
              <a:t> CV</a:t>
            </a:r>
            <a:r>
              <a:rPr lang="en-GB" sz="2000" b="1">
                <a:solidFill>
                  <a:srgbClr val="0D0D0D"/>
                </a:solidFill>
                <a:latin typeface="+mn-lt"/>
              </a:rPr>
              <a:t>”</a:t>
            </a:r>
            <a:r>
              <a:rPr lang="en-GB" sz="2000">
                <a:solidFill>
                  <a:srgbClr val="0D0D0D"/>
                </a:solidFill>
                <a:latin typeface="+mn-lt"/>
              </a:rPr>
              <a:t>.</a:t>
            </a:r>
            <a:endParaRPr lang="en-GB" sz="2000">
              <a:solidFill>
                <a:srgbClr val="0D0D0D"/>
              </a:solidFill>
              <a:latin typeface="+mn-lt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603DF0-21F9-526A-6D22-19783E7C171D}"/>
              </a:ext>
            </a:extLst>
          </p:cNvPr>
          <p:cNvSpPr txBox="1"/>
          <p:nvPr/>
        </p:nvSpPr>
        <p:spPr>
          <a:xfrm>
            <a:off x="967532" y="1644056"/>
            <a:ext cx="471968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buClr>
                <a:schemeClr val="tx1"/>
              </a:buClr>
            </a:pPr>
            <a:r>
              <a:rPr lang="en-GB" sz="2000" err="1">
                <a:solidFill>
                  <a:srgbClr val="0D0D0D"/>
                </a:solidFill>
                <a:latin typeface="+mn-lt"/>
              </a:rPr>
              <a:t>Sélectionnez</a:t>
            </a:r>
            <a:r>
              <a:rPr lang="en-GB" sz="2000">
                <a:solidFill>
                  <a:srgbClr val="0D0D0D"/>
                </a:solidFill>
                <a:latin typeface="+mn-lt"/>
              </a:rPr>
              <a:t> </a:t>
            </a:r>
            <a:r>
              <a:rPr lang="en-GB" sz="2000" b="1">
                <a:solidFill>
                  <a:srgbClr val="0D0D0D"/>
                </a:solidFill>
                <a:latin typeface="+mn-lt"/>
                <a:cs typeface="Arial"/>
              </a:rPr>
              <a:t>“</a:t>
            </a:r>
            <a:r>
              <a:rPr lang="en-GB" sz="2000" b="1">
                <a:solidFill>
                  <a:srgbClr val="0D0D0D"/>
                </a:solidFill>
                <a:latin typeface="+mn-lt"/>
              </a:rPr>
              <a:t>Mon Compte”</a:t>
            </a:r>
            <a:r>
              <a:rPr lang="en-GB" sz="2000">
                <a:solidFill>
                  <a:srgbClr val="0D0D0D"/>
                </a:solidFill>
                <a:latin typeface="+mn-lt"/>
              </a:rPr>
              <a:t>.</a:t>
            </a:r>
            <a:endParaRPr lang="en-GB" sz="2000">
              <a:solidFill>
                <a:srgbClr val="0D0D0D"/>
              </a:solidFill>
              <a:latin typeface="+mn-lt"/>
              <a:cs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CBAB3F0-09CF-1C28-69C4-FFEAF9FBD94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72219" b="43059"/>
          <a:stretch/>
        </p:blipFill>
        <p:spPr>
          <a:xfrm>
            <a:off x="622264" y="3111793"/>
            <a:ext cx="2907153" cy="240073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3297545-7C0E-EE8E-5F10-5651279CC9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261" y="3411402"/>
            <a:ext cx="447675" cy="4667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EC6E243-6E7C-FE3D-461B-91749C21D6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28" y="4459880"/>
            <a:ext cx="457200" cy="44767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40EC255-65F1-CFF4-7DF3-EDDDCE707885}"/>
              </a:ext>
            </a:extLst>
          </p:cNvPr>
          <p:cNvSpPr txBox="1"/>
          <p:nvPr/>
        </p:nvSpPr>
        <p:spPr>
          <a:xfrm>
            <a:off x="993015" y="2534241"/>
            <a:ext cx="6221184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buClr>
                <a:schemeClr val="tx1"/>
              </a:buClr>
            </a:pPr>
            <a:r>
              <a:rPr lang="en-GB" sz="2000" err="1">
                <a:solidFill>
                  <a:srgbClr val="0D0D0D"/>
                </a:solidFill>
                <a:latin typeface="+mn-lt"/>
              </a:rPr>
              <a:t>Remplissez</a:t>
            </a:r>
            <a:r>
              <a:rPr lang="en-GB" sz="2000">
                <a:solidFill>
                  <a:srgbClr val="0D0D0D"/>
                </a:solidFill>
                <a:latin typeface="+mn-lt"/>
              </a:rPr>
              <a:t> les </a:t>
            </a:r>
            <a:r>
              <a:rPr lang="en-GB" sz="2000" err="1">
                <a:solidFill>
                  <a:srgbClr val="0D0D0D"/>
                </a:solidFill>
                <a:latin typeface="+mn-lt"/>
              </a:rPr>
              <a:t>informations</a:t>
            </a:r>
            <a:r>
              <a:rPr lang="en-GB" sz="2000">
                <a:solidFill>
                  <a:srgbClr val="0D0D0D"/>
                </a:solidFill>
                <a:latin typeface="+mn-lt"/>
              </a:rPr>
              <a:t> </a:t>
            </a:r>
            <a:r>
              <a:rPr lang="en-GB" sz="2000" err="1">
                <a:solidFill>
                  <a:srgbClr val="0D0D0D"/>
                </a:solidFill>
                <a:latin typeface="+mn-lt"/>
              </a:rPr>
              <a:t>requises</a:t>
            </a:r>
            <a:r>
              <a:rPr lang="en-GB" sz="2000">
                <a:solidFill>
                  <a:srgbClr val="0D0D0D"/>
                </a:solidFill>
                <a:latin typeface="+mn-lt"/>
              </a:rPr>
              <a:t>.</a:t>
            </a:r>
            <a:endParaRPr lang="en-GB" sz="2000">
              <a:solidFill>
                <a:srgbClr val="0D0D0D"/>
              </a:solidFill>
              <a:latin typeface="+mn-lt"/>
              <a:cs typeface="Arial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DAAC611-4DAB-4F1C-B3F4-2F04FAFB6CB0}"/>
              </a:ext>
            </a:extLst>
          </p:cNvPr>
          <p:cNvSpPr/>
          <p:nvPr/>
        </p:nvSpPr>
        <p:spPr>
          <a:xfrm>
            <a:off x="503598" y="2565241"/>
            <a:ext cx="353839" cy="353839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4</a:t>
            </a:r>
            <a:endParaRPr lang="en-IE" sz="180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ADD1CF39-4890-FB4C-9DF3-325B6744B6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9763" y="3950302"/>
            <a:ext cx="3107718" cy="2670151"/>
          </a:xfrm>
          <a:prstGeom prst="rect">
            <a:avLst/>
          </a:prstGeom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189978B7-40ED-723C-6039-D30125F42A6F}"/>
              </a:ext>
            </a:extLst>
          </p:cNvPr>
          <p:cNvSpPr/>
          <p:nvPr/>
        </p:nvSpPr>
        <p:spPr>
          <a:xfrm>
            <a:off x="4186702" y="4395139"/>
            <a:ext cx="353839" cy="353839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4</a:t>
            </a:r>
            <a:endParaRPr lang="en-IE" sz="180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8137833-8246-0173-6924-873BEB4A05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5772" y="5035216"/>
            <a:ext cx="457200" cy="447675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7BFC5E1-2CAD-6CC8-0E18-5147782F2FD0}"/>
              </a:ext>
            </a:extLst>
          </p:cNvPr>
          <p:cNvSpPr txBox="1">
            <a:spLocks/>
          </p:cNvSpPr>
          <p:nvPr/>
        </p:nvSpPr>
        <p:spPr>
          <a:xfrm>
            <a:off x="6641173" y="1026519"/>
            <a:ext cx="5563970" cy="2318048"/>
          </a:xfrm>
          <a:prstGeom prst="rect">
            <a:avLst/>
          </a:prstGeom>
          <a:noFill/>
        </p:spPr>
        <p:txBody>
          <a:bodyPr vert="horz" lIns="144000" tIns="144000" rIns="144000" bIns="14400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fr-FR"/>
              <a:t>Ouvrez l’e-mail et cliquez sur le lien fourni.</a:t>
            </a:r>
          </a:p>
          <a:p>
            <a:pPr>
              <a:buClr>
                <a:schemeClr val="tx1"/>
              </a:buClr>
            </a:pPr>
            <a:r>
              <a:rPr lang="fr-FR"/>
              <a:t>Choisissez un nouveau mot de passe.</a:t>
            </a:r>
            <a:endParaRPr lang="en-US" sz="1600"/>
          </a:p>
          <a:p>
            <a:br>
              <a:rPr lang="en-US" sz="1600"/>
            </a:br>
            <a:endParaRPr lang="en-US" sz="160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252758F-70C8-A6B7-164E-6587252715FB}"/>
              </a:ext>
            </a:extLst>
          </p:cNvPr>
          <p:cNvSpPr txBox="1">
            <a:spLocks/>
          </p:cNvSpPr>
          <p:nvPr/>
        </p:nvSpPr>
        <p:spPr>
          <a:xfrm>
            <a:off x="617214" y="227502"/>
            <a:ext cx="5187174" cy="75507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horz" lIns="144000" tIns="144000" rIns="144000" bIns="144000" rtlCol="0" anchor="ctr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buClr>
                <a:schemeClr val="bg2">
                  <a:lumMod val="60000"/>
                  <a:lumOff val="40000"/>
                </a:schemeClr>
              </a:buClr>
            </a:pPr>
            <a:r>
              <a:rPr lang="fr-FR" sz="2200" b="1"/>
              <a:t>Scénario 1</a:t>
            </a:r>
            <a:r>
              <a:rPr lang="fr-FR" sz="2200"/>
              <a:t> - vous avez déjà un compte EU Login externe</a:t>
            </a:r>
            <a:endParaRPr lang="en-IE">
              <a:cs typeface="Arial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BD1A116-47A3-98E7-F70E-377E5F316584}"/>
              </a:ext>
            </a:extLst>
          </p:cNvPr>
          <p:cNvSpPr txBox="1">
            <a:spLocks/>
          </p:cNvSpPr>
          <p:nvPr/>
        </p:nvSpPr>
        <p:spPr>
          <a:xfrm>
            <a:off x="6393760" y="230129"/>
            <a:ext cx="5179116" cy="76364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horz" lIns="144000" tIns="144000" rIns="144000" bIns="144000" rtlCol="0" anchor="ctr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buClr>
                <a:schemeClr val="bg2">
                  <a:lumMod val="60000"/>
                  <a:lumOff val="40000"/>
                </a:schemeClr>
              </a:buClr>
            </a:pPr>
            <a:r>
              <a:rPr lang="fr-FR" sz="2200" b="1"/>
              <a:t>Scénario 2 - </a:t>
            </a:r>
            <a:r>
              <a:rPr lang="fr-FR" sz="2200"/>
              <a:t>vous n’avez pas de compte EU Login externe</a:t>
            </a: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3071189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B9B06-B170-06D1-D8E6-C7D4D6319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4EADEE6-6D74-B775-9B16-6952EAB007AA}"/>
              </a:ext>
            </a:extLst>
          </p:cNvPr>
          <p:cNvCxnSpPr>
            <a:cxnSpLocks/>
          </p:cNvCxnSpPr>
          <p:nvPr/>
        </p:nvCxnSpPr>
        <p:spPr>
          <a:xfrm flipV="1">
            <a:off x="5990980" y="1055228"/>
            <a:ext cx="0" cy="4738033"/>
          </a:xfrm>
          <a:prstGeom prst="straightConnector1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56B5AD2-B557-E485-FA7E-74444EFE751D}"/>
              </a:ext>
            </a:extLst>
          </p:cNvPr>
          <p:cNvSpPr txBox="1"/>
          <p:nvPr/>
        </p:nvSpPr>
        <p:spPr>
          <a:xfrm>
            <a:off x="6409731" y="1278611"/>
            <a:ext cx="6047773" cy="101636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1800"/>
              </a:lnSpc>
            </a:pPr>
            <a:r>
              <a:rPr lang="fr-FR" sz="2000" b="1">
                <a:solidFill>
                  <a:schemeClr val="bg1"/>
                </a:solidFill>
                <a:latin typeface="+mn-lt"/>
              </a:rPr>
              <a:t>Votre nouveau compte EU Login est prêt. </a:t>
            </a:r>
            <a:endParaRPr lang="en-US" sz="2000">
              <a:solidFill>
                <a:schemeClr val="bg1"/>
              </a:solidFill>
              <a:latin typeface="+mn-lt"/>
            </a:endParaRPr>
          </a:p>
          <a:p>
            <a:pPr>
              <a:lnSpc>
                <a:spcPts val="1800"/>
              </a:lnSpc>
            </a:pPr>
            <a:endParaRPr lang="fr-FR" sz="2000" b="1">
              <a:solidFill>
                <a:schemeClr val="bg1"/>
              </a:solidFill>
              <a:latin typeface="+mn-lt"/>
            </a:endParaRPr>
          </a:p>
          <a:p>
            <a:pPr>
              <a:lnSpc>
                <a:spcPts val="1800"/>
              </a:lnSpc>
            </a:pPr>
            <a:r>
              <a:rPr lang="fr-FR" sz="2000" b="1">
                <a:solidFill>
                  <a:schemeClr val="bg1"/>
                </a:solidFill>
                <a:latin typeface="+mn-lt"/>
              </a:rPr>
              <a:t>Suivez le guide pour configurer l’authentification multi-facteurs.</a:t>
            </a:r>
            <a:endParaRPr lang="en-US" sz="20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C65ED9D-0945-4B87-20BC-F4B841EA77F2}"/>
              </a:ext>
            </a:extLst>
          </p:cNvPr>
          <p:cNvSpPr txBox="1">
            <a:spLocks/>
          </p:cNvSpPr>
          <p:nvPr/>
        </p:nvSpPr>
        <p:spPr>
          <a:xfrm>
            <a:off x="333287" y="5701735"/>
            <a:ext cx="5222343" cy="1430271"/>
          </a:xfrm>
          <a:prstGeom prst="rect">
            <a:avLst/>
          </a:prstGeom>
          <a:noFill/>
        </p:spPr>
        <p:txBody>
          <a:bodyPr vert="horz" lIns="144000" tIns="144000" rIns="144000" bIns="14400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48EDEB-424B-8593-E713-871AD54A6055}"/>
              </a:ext>
            </a:extLst>
          </p:cNvPr>
          <p:cNvSpPr txBox="1"/>
          <p:nvPr/>
        </p:nvSpPr>
        <p:spPr>
          <a:xfrm>
            <a:off x="968338" y="1590384"/>
            <a:ext cx="4825715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buClr>
                <a:schemeClr val="tx1"/>
              </a:buClr>
            </a:pPr>
            <a:r>
              <a:rPr lang="en-GB" sz="2000" err="1">
                <a:solidFill>
                  <a:srgbClr val="0D0D0D"/>
                </a:solidFill>
                <a:latin typeface="+mn-lt"/>
              </a:rPr>
              <a:t>Sélectionnez</a:t>
            </a:r>
            <a:r>
              <a:rPr lang="en-GB" sz="2000">
                <a:solidFill>
                  <a:srgbClr val="0D0D0D"/>
                </a:solidFill>
                <a:latin typeface="+mn-lt"/>
              </a:rPr>
              <a:t>  </a:t>
            </a:r>
            <a:r>
              <a:rPr lang="en-GB" sz="2000" b="1">
                <a:solidFill>
                  <a:srgbClr val="0D0D0D"/>
                </a:solidFill>
                <a:latin typeface="+mn-lt"/>
                <a:cs typeface="Arial"/>
              </a:rPr>
              <a:t>“</a:t>
            </a:r>
            <a:r>
              <a:rPr lang="en-GB" sz="1600" b="1" err="1">
                <a:solidFill>
                  <a:srgbClr val="0D0D0D"/>
                </a:solidFill>
                <a:latin typeface="+mn-lt"/>
              </a:rPr>
              <a:t>Soumettre</a:t>
            </a:r>
            <a:r>
              <a:rPr lang="en-GB" sz="1600" b="1">
                <a:solidFill>
                  <a:srgbClr val="0D0D0D"/>
                </a:solidFill>
                <a:latin typeface="+mn-lt"/>
              </a:rPr>
              <a:t> </a:t>
            </a:r>
            <a:r>
              <a:rPr lang="en-GB" sz="1600" b="1" err="1">
                <a:solidFill>
                  <a:srgbClr val="0D0D0D"/>
                </a:solidFill>
                <a:latin typeface="+mn-lt"/>
              </a:rPr>
              <a:t>sa</a:t>
            </a:r>
            <a:r>
              <a:rPr lang="en-GB" sz="1600" b="1">
                <a:solidFill>
                  <a:srgbClr val="0D0D0D"/>
                </a:solidFill>
                <a:latin typeface="+mn-lt"/>
              </a:rPr>
              <a:t> candidature à un concours</a:t>
            </a:r>
            <a:r>
              <a:rPr lang="en-GB" sz="1600">
                <a:solidFill>
                  <a:srgbClr val="0D0D0D"/>
                </a:solidFill>
                <a:latin typeface="+mn-lt"/>
                <a:cs typeface="Arial"/>
              </a:rPr>
              <a:t>”.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2B4B77-0FD1-4399-D005-637330FA5616}"/>
              </a:ext>
            </a:extLst>
          </p:cNvPr>
          <p:cNvSpPr txBox="1"/>
          <p:nvPr/>
        </p:nvSpPr>
        <p:spPr>
          <a:xfrm>
            <a:off x="966865" y="2163624"/>
            <a:ext cx="4818079" cy="12618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buClr>
                <a:schemeClr val="tx1"/>
              </a:buClr>
            </a:pPr>
            <a:r>
              <a:rPr lang="en-GB" sz="2000" err="1">
                <a:solidFill>
                  <a:srgbClr val="0D0D0D"/>
                </a:solidFill>
                <a:latin typeface="+mn-lt"/>
              </a:rPr>
              <a:t>Cliquez</a:t>
            </a:r>
            <a:r>
              <a:rPr lang="en-GB" sz="2000">
                <a:solidFill>
                  <a:srgbClr val="0D0D0D"/>
                </a:solidFill>
                <a:latin typeface="+mn-lt"/>
                <a:cs typeface="Arial"/>
              </a:rPr>
              <a:t> </a:t>
            </a:r>
            <a:r>
              <a:rPr lang="en-GB" sz="2000">
                <a:solidFill>
                  <a:srgbClr val="0D0D0D"/>
                </a:solidFill>
                <a:latin typeface="+mn-lt"/>
              </a:rPr>
              <a:t>sur </a:t>
            </a:r>
            <a:r>
              <a:rPr lang="en-GB" sz="1600" b="1">
                <a:solidFill>
                  <a:srgbClr val="0D0D0D"/>
                </a:solidFill>
                <a:latin typeface="+mn-lt"/>
                <a:cs typeface="Arial"/>
              </a:rPr>
              <a:t>“</a:t>
            </a:r>
            <a:r>
              <a:rPr lang="en-GB" sz="1600" b="1" err="1">
                <a:solidFill>
                  <a:srgbClr val="0D0D0D"/>
                </a:solidFill>
                <a:latin typeface="+mn-lt"/>
              </a:rPr>
              <a:t>Soumettre</a:t>
            </a:r>
            <a:r>
              <a:rPr lang="en-GB" sz="1600" b="1">
                <a:solidFill>
                  <a:srgbClr val="0D0D0D"/>
                </a:solidFill>
                <a:latin typeface="+mn-lt"/>
              </a:rPr>
              <a:t> </a:t>
            </a:r>
            <a:r>
              <a:rPr lang="en-GB" sz="1600" b="1" err="1">
                <a:solidFill>
                  <a:srgbClr val="0D0D0D"/>
                </a:solidFill>
                <a:latin typeface="+mn-lt"/>
              </a:rPr>
              <a:t>sa</a:t>
            </a:r>
            <a:r>
              <a:rPr lang="en-GB" sz="1600" b="1">
                <a:solidFill>
                  <a:srgbClr val="0D0D0D"/>
                </a:solidFill>
                <a:latin typeface="+mn-lt"/>
              </a:rPr>
              <a:t> candidature”. </a:t>
            </a:r>
            <a:endParaRPr lang="en-GB" sz="1600">
              <a:latin typeface="+mn-lt"/>
            </a:endParaRPr>
          </a:p>
          <a:p>
            <a:endParaRPr lang="en-GB" sz="1600" b="1">
              <a:solidFill>
                <a:srgbClr val="0D0D0D"/>
              </a:solidFill>
              <a:latin typeface="+mn-lt"/>
            </a:endParaRPr>
          </a:p>
          <a:p>
            <a:r>
              <a:rPr lang="fr-FR" sz="2000" b="1">
                <a:solidFill>
                  <a:srgbClr val="0D0D0D"/>
                </a:solidFill>
                <a:latin typeface="+mn-lt"/>
              </a:rPr>
              <a:t>Vous pouvez alors fermer ce guide </a:t>
            </a:r>
            <a:endParaRPr lang="en-IE" sz="2000">
              <a:latin typeface="+mn-lt"/>
            </a:endParaRPr>
          </a:p>
          <a:p>
            <a:r>
              <a:rPr lang="fr-FR" sz="2000" b="1">
                <a:solidFill>
                  <a:srgbClr val="0D0D0D"/>
                </a:solidFill>
                <a:latin typeface="+mn-lt"/>
              </a:rPr>
              <a:t>et continuer votre candidature.</a:t>
            </a:r>
            <a:endParaRPr lang="en-IE" sz="2000">
              <a:latin typeface="+mn-lt"/>
              <a:cs typeface="Arial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89ABD5B-0F55-0D7C-2BD6-B063A7C0662F}"/>
              </a:ext>
            </a:extLst>
          </p:cNvPr>
          <p:cNvSpPr/>
          <p:nvPr/>
        </p:nvSpPr>
        <p:spPr>
          <a:xfrm>
            <a:off x="524123" y="1624964"/>
            <a:ext cx="353839" cy="353839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6</a:t>
            </a:r>
            <a:endParaRPr lang="en-IE" sz="180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048180E-5940-D296-3BFD-8862CA797921}"/>
              </a:ext>
            </a:extLst>
          </p:cNvPr>
          <p:cNvSpPr/>
          <p:nvPr/>
        </p:nvSpPr>
        <p:spPr>
          <a:xfrm>
            <a:off x="528597" y="2161997"/>
            <a:ext cx="353839" cy="353839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7</a:t>
            </a:r>
            <a:endParaRPr lang="en-IE" sz="180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765DC99-5E8A-6E69-3316-0D6A1BD8C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59" y="3581730"/>
            <a:ext cx="4906587" cy="168528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4F5E614B-9B6D-61E9-4630-D13BFC9FC0F8}"/>
              </a:ext>
            </a:extLst>
          </p:cNvPr>
          <p:cNvSpPr/>
          <p:nvPr/>
        </p:nvSpPr>
        <p:spPr>
          <a:xfrm>
            <a:off x="3858213" y="4261562"/>
            <a:ext cx="353839" cy="3538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6</a:t>
            </a:r>
            <a:endParaRPr lang="en-IE" sz="180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44FF4A5-E129-DB14-5944-E384C61B607F}"/>
              </a:ext>
            </a:extLst>
          </p:cNvPr>
          <p:cNvSpPr/>
          <p:nvPr/>
        </p:nvSpPr>
        <p:spPr>
          <a:xfrm>
            <a:off x="911703" y="4757927"/>
            <a:ext cx="353839" cy="3538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7</a:t>
            </a:r>
            <a:endParaRPr lang="en-IE" sz="18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E8CD96-CDB8-8E6F-2322-3EAD79042BBC}"/>
              </a:ext>
            </a:extLst>
          </p:cNvPr>
          <p:cNvSpPr txBox="1"/>
          <p:nvPr/>
        </p:nvSpPr>
        <p:spPr>
          <a:xfrm>
            <a:off x="553920" y="5390242"/>
            <a:ext cx="4910734" cy="1323439"/>
          </a:xfrm>
          <a:prstGeom prst="rect">
            <a:avLst/>
          </a:prstGeom>
          <a:solidFill>
            <a:srgbClr val="FBCD58"/>
          </a:solidFill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wrap="square" lIns="91440" tIns="45720" rIns="91440" bIns="45720" anchor="t">
            <a:spAutoFit/>
          </a:bodyPr>
          <a:lstStyle/>
          <a:p>
            <a:pPr>
              <a:buClr>
                <a:srgbClr val="C6E5DF"/>
              </a:buClr>
            </a:pPr>
            <a:r>
              <a:rPr lang="fr-FR" sz="1600">
                <a:solidFill>
                  <a:schemeClr val="bg1"/>
                </a:solidFill>
              </a:rPr>
              <a:t>Si vous ne pouvez pas accéder au portail unique pour les candidatures, cela signifie que l’authentification multi-facteurs n’est pas configurée pour votre compte. Pour la configurer, suivez ce guide.</a:t>
            </a:r>
            <a:endParaRPr lang="en-US" sz="1600">
              <a:solidFill>
                <a:schemeClr val="bg1"/>
              </a:solidFill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049216-58E1-2FC2-E7AD-76C885228ADE}"/>
              </a:ext>
            </a:extLst>
          </p:cNvPr>
          <p:cNvSpPr txBox="1"/>
          <p:nvPr/>
        </p:nvSpPr>
        <p:spPr>
          <a:xfrm>
            <a:off x="971858" y="1133677"/>
            <a:ext cx="6221184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buClr>
                <a:schemeClr val="tx1"/>
              </a:buClr>
            </a:pPr>
            <a:r>
              <a:rPr lang="en-GB" sz="2000">
                <a:solidFill>
                  <a:srgbClr val="0D0D0D"/>
                </a:solidFill>
                <a:latin typeface="+mn-lt"/>
                <a:cs typeface="Arial"/>
              </a:rPr>
              <a:t>Aller à la </a:t>
            </a:r>
            <a:r>
              <a:rPr lang="en-GB" sz="2000">
                <a:solidFill>
                  <a:srgbClr val="0D0D0D"/>
                </a:solidFill>
                <a:latin typeface="+mn-lt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page</a:t>
            </a:r>
            <a:r>
              <a:rPr lang="en-GB" sz="2000">
                <a:solidFill>
                  <a:srgbClr val="0D0D0D"/>
                </a:solidFill>
                <a:latin typeface="+mn-lt"/>
                <a:cs typeface="Arial"/>
                <a:hlinkClick r:id="rId4"/>
              </a:rPr>
              <a:t> </a:t>
            </a:r>
            <a:r>
              <a:rPr lang="en-GB" sz="2000">
                <a:solidFill>
                  <a:srgbClr val="0D0D0D"/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principale</a:t>
            </a:r>
            <a:endParaRPr lang="en-GB" sz="2000">
              <a:solidFill>
                <a:srgbClr val="0D0D0D"/>
              </a:solidFill>
              <a:latin typeface="+mn-lt"/>
              <a:cs typeface="Arial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411B963-3CE6-85E0-96DB-5B41C136E5D7}"/>
              </a:ext>
            </a:extLst>
          </p:cNvPr>
          <p:cNvSpPr/>
          <p:nvPr/>
        </p:nvSpPr>
        <p:spPr>
          <a:xfrm>
            <a:off x="530473" y="1154599"/>
            <a:ext cx="353839" cy="353839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5</a:t>
            </a:r>
            <a:endParaRPr lang="en-IE" sz="18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2BC2A9-8CA4-2DD5-EE2A-3B236F793E27}"/>
              </a:ext>
            </a:extLst>
          </p:cNvPr>
          <p:cNvSpPr txBox="1"/>
          <p:nvPr/>
        </p:nvSpPr>
        <p:spPr>
          <a:xfrm>
            <a:off x="5328577" y="2776304"/>
            <a:ext cx="78785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</a:rPr>
              <a:t>✔</a:t>
            </a:r>
            <a:endParaRPr lang="en-US" sz="3600" b="1">
              <a:solidFill>
                <a:srgbClr val="00B050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C0FB8A3-5E34-E52B-2CB0-4F735C096231}"/>
              </a:ext>
            </a:extLst>
          </p:cNvPr>
          <p:cNvSpPr txBox="1">
            <a:spLocks/>
          </p:cNvSpPr>
          <p:nvPr/>
        </p:nvSpPr>
        <p:spPr>
          <a:xfrm>
            <a:off x="535152" y="204055"/>
            <a:ext cx="5187174" cy="75507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horz" lIns="144000" tIns="144000" rIns="144000" bIns="144000" rtlCol="0" anchor="ctr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buClr>
                <a:schemeClr val="bg2">
                  <a:lumMod val="60000"/>
                  <a:lumOff val="40000"/>
                </a:schemeClr>
              </a:buClr>
            </a:pPr>
            <a:r>
              <a:rPr lang="fr-FR" sz="2200" b="1"/>
              <a:t>Scénario 1</a:t>
            </a:r>
            <a:r>
              <a:rPr lang="fr-FR" sz="2200"/>
              <a:t> - vous avez déjà un compte EU Login externe</a:t>
            </a:r>
            <a:endParaRPr lang="en-IE">
              <a:cs typeface="Arial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EEE9E4B-C736-5A09-8C81-50933C2326A5}"/>
              </a:ext>
            </a:extLst>
          </p:cNvPr>
          <p:cNvSpPr txBox="1">
            <a:spLocks/>
          </p:cNvSpPr>
          <p:nvPr/>
        </p:nvSpPr>
        <p:spPr>
          <a:xfrm>
            <a:off x="6393760" y="230129"/>
            <a:ext cx="5179116" cy="76364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horz" lIns="144000" tIns="144000" rIns="144000" bIns="144000" rtlCol="0" anchor="ctr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buClr>
                <a:schemeClr val="bg2">
                  <a:lumMod val="60000"/>
                  <a:lumOff val="40000"/>
                </a:schemeClr>
              </a:buClr>
            </a:pPr>
            <a:r>
              <a:rPr lang="fr-FR" sz="2200" b="1"/>
              <a:t>Scénario 2 - </a:t>
            </a:r>
            <a:r>
              <a:rPr lang="fr-FR" sz="2200"/>
              <a:t>vous n’avez pas de compte EU Login externe</a:t>
            </a: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1592054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DFC040-4193-35AF-E64E-DE60AB15E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3FDB2-34CB-BD6D-7BDD-D5B360949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28999"/>
            <a:ext cx="10515600" cy="1422134"/>
          </a:xfrm>
        </p:spPr>
        <p:txBody>
          <a:bodyPr/>
          <a:lstStyle/>
          <a:p>
            <a:r>
              <a:rPr lang="fr-FR"/>
              <a:t>Étape 3 : Configurez l’authentification multi-facteurs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781FC-F270-4474-111E-13EF435A8EB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5105854"/>
            <a:ext cx="10515600" cy="587375"/>
          </a:xfrm>
        </p:spPr>
        <p:txBody>
          <a:bodyPr vert="horz" lIns="144000" tIns="144000" rIns="144000" bIns="144000" rtlCol="0" anchor="t">
            <a:noAutofit/>
          </a:bodyPr>
          <a:lstStyle/>
          <a:p>
            <a:r>
              <a:rPr lang="fr-FR" b="1">
                <a:highlight>
                  <a:srgbClr val="FBCD58"/>
                </a:highlight>
              </a:rPr>
              <a:t>Pour les utilisateurs qui créent un nouveau compte EU Login externe uniquement.</a:t>
            </a:r>
            <a:endParaRPr lang="en-IE" b="1">
              <a:highlight>
                <a:srgbClr val="FBCD58"/>
              </a:highlight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5583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>
          <a:extLst>
            <a:ext uri="{FF2B5EF4-FFF2-40B4-BE49-F238E27FC236}">
              <a16:creationId xmlns:a16="http://schemas.microsoft.com/office/drawing/2014/main" id="{350C0570-40A2-84BE-B031-980D3073CE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">
            <a:extLst>
              <a:ext uri="{FF2B5EF4-FFF2-40B4-BE49-F238E27FC236}">
                <a16:creationId xmlns:a16="http://schemas.microsoft.com/office/drawing/2014/main" id="{6C099872-0391-B0C6-C865-E81D22402BB4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708517" y="588894"/>
            <a:ext cx="9946685" cy="3198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/>
              <a:t>Avant de postuler à un concours, vous devez configurer une authentification multi-facteurs (MFA) pour votre compte EU Login.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7A362A6-DF4B-A978-AE59-D0A20398A1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15</a:t>
            </a:fld>
            <a:endParaRPr lang="en-IE"/>
          </a:p>
        </p:txBody>
      </p:sp>
      <p:sp>
        <p:nvSpPr>
          <p:cNvPr id="2" name="Google Shape;321;p2">
            <a:extLst>
              <a:ext uri="{FF2B5EF4-FFF2-40B4-BE49-F238E27FC236}">
                <a16:creationId xmlns:a16="http://schemas.microsoft.com/office/drawing/2014/main" id="{9EC50BE1-42AF-5389-06D4-4C8E7015372C}"/>
              </a:ext>
            </a:extLst>
          </p:cNvPr>
          <p:cNvSpPr txBox="1">
            <a:spLocks/>
          </p:cNvSpPr>
          <p:nvPr/>
        </p:nvSpPr>
        <p:spPr>
          <a:xfrm>
            <a:off x="971925" y="1550552"/>
            <a:ext cx="7402054" cy="4696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>
                <a:hlinkClick r:id="rId3"/>
              </a:rPr>
              <a:t>Connectez-vous</a:t>
            </a:r>
            <a:r>
              <a:rPr lang="fr-FR"/>
              <a:t> à votre compte EU Login externe.</a:t>
            </a:r>
            <a:endParaRPr lang="en-GB" sz="1600"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EC6BAB-7AAD-D4AA-B08A-075C10E4B06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243" y="3544702"/>
            <a:ext cx="6264413" cy="266743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8F3E5FE-6672-3EC0-5091-2AC17976DA70}"/>
              </a:ext>
            </a:extLst>
          </p:cNvPr>
          <p:cNvSpPr/>
          <p:nvPr/>
        </p:nvSpPr>
        <p:spPr>
          <a:xfrm>
            <a:off x="531597" y="1608463"/>
            <a:ext cx="353839" cy="3538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1</a:t>
            </a:r>
            <a:endParaRPr lang="en-IE" sz="1800"/>
          </a:p>
        </p:txBody>
      </p:sp>
      <p:sp>
        <p:nvSpPr>
          <p:cNvPr id="6" name="Google Shape;321;p2">
            <a:extLst>
              <a:ext uri="{FF2B5EF4-FFF2-40B4-BE49-F238E27FC236}">
                <a16:creationId xmlns:a16="http://schemas.microsoft.com/office/drawing/2014/main" id="{E0A48BC9-F113-57C5-2884-715F394084F7}"/>
              </a:ext>
            </a:extLst>
          </p:cNvPr>
          <p:cNvSpPr txBox="1">
            <a:spLocks/>
          </p:cNvSpPr>
          <p:nvPr/>
        </p:nvSpPr>
        <p:spPr>
          <a:xfrm>
            <a:off x="971924" y="2139249"/>
            <a:ext cx="7758189" cy="5631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/>
              <a:t>En haut à droite, cliquez sur l’icône des paramètres.</a:t>
            </a:r>
            <a:endParaRPr lang="en-US"/>
          </a:p>
        </p:txBody>
      </p:sp>
      <p:sp>
        <p:nvSpPr>
          <p:cNvPr id="9" name="Google Shape;321;p2">
            <a:extLst>
              <a:ext uri="{FF2B5EF4-FFF2-40B4-BE49-F238E27FC236}">
                <a16:creationId xmlns:a16="http://schemas.microsoft.com/office/drawing/2014/main" id="{0589D638-97DE-DBD3-DDC2-D8A679863059}"/>
              </a:ext>
            </a:extLst>
          </p:cNvPr>
          <p:cNvSpPr txBox="1">
            <a:spLocks/>
          </p:cNvSpPr>
          <p:nvPr/>
        </p:nvSpPr>
        <p:spPr>
          <a:xfrm>
            <a:off x="971925" y="2764884"/>
            <a:ext cx="5726980" cy="50265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err="1"/>
              <a:t>Cliquez</a:t>
            </a:r>
            <a:r>
              <a:rPr lang="en-US"/>
              <a:t> sur </a:t>
            </a:r>
            <a:r>
              <a:rPr lang="en-US" b="1"/>
              <a:t>“My account”</a:t>
            </a:r>
            <a:r>
              <a:rPr lang="en-US"/>
              <a:t>.</a:t>
            </a:r>
            <a:endParaRPr lang="en-GB" sz="1600" b="1">
              <a:cs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CF0CC3B-A5A1-550B-3270-5D03299C9E14}"/>
              </a:ext>
            </a:extLst>
          </p:cNvPr>
          <p:cNvSpPr/>
          <p:nvPr/>
        </p:nvSpPr>
        <p:spPr>
          <a:xfrm>
            <a:off x="529626" y="2185271"/>
            <a:ext cx="353839" cy="3538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2</a:t>
            </a:r>
            <a:endParaRPr lang="en-IE" sz="18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02A569A-AB02-73EC-B8BD-56A747E68D50}"/>
              </a:ext>
            </a:extLst>
          </p:cNvPr>
          <p:cNvSpPr/>
          <p:nvPr/>
        </p:nvSpPr>
        <p:spPr>
          <a:xfrm>
            <a:off x="528640" y="2804951"/>
            <a:ext cx="353839" cy="3538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3</a:t>
            </a:r>
            <a:endParaRPr lang="en-IE" sz="180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C62EF92-3260-50C0-9737-ECBEF9F81EEB}"/>
              </a:ext>
            </a:extLst>
          </p:cNvPr>
          <p:cNvSpPr/>
          <p:nvPr/>
        </p:nvSpPr>
        <p:spPr>
          <a:xfrm>
            <a:off x="8930323" y="3610504"/>
            <a:ext cx="353839" cy="3538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2</a:t>
            </a:r>
            <a:endParaRPr lang="en-IE" sz="180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886C64F-245B-EEE8-37CB-687CC2DEBC38}"/>
              </a:ext>
            </a:extLst>
          </p:cNvPr>
          <p:cNvSpPr/>
          <p:nvPr/>
        </p:nvSpPr>
        <p:spPr>
          <a:xfrm>
            <a:off x="7941446" y="5091204"/>
            <a:ext cx="353839" cy="3538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3</a:t>
            </a:r>
            <a:endParaRPr lang="en-IE" sz="1800"/>
          </a:p>
        </p:txBody>
      </p:sp>
    </p:spTree>
    <p:extLst>
      <p:ext uri="{BB962C8B-B14F-4D97-AF65-F5344CB8AC3E}">
        <p14:creationId xmlns:p14="http://schemas.microsoft.com/office/powerpoint/2010/main" val="32345133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>
          <a:extLst>
            <a:ext uri="{FF2B5EF4-FFF2-40B4-BE49-F238E27FC236}">
              <a16:creationId xmlns:a16="http://schemas.microsoft.com/office/drawing/2014/main" id="{1B0FCCDA-EC66-35E2-57C9-BCAB9967E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A9A6E7A-1B1D-3B8F-BE8B-061226BCB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3773" y="2673141"/>
            <a:ext cx="3682765" cy="21889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C0420D-C9D2-A3F6-12B4-41A8C35F6D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16</a:t>
            </a:fld>
            <a:endParaRPr lang="en-IE"/>
          </a:p>
        </p:txBody>
      </p:sp>
      <p:sp>
        <p:nvSpPr>
          <p:cNvPr id="2" name="Google Shape;321;p2">
            <a:extLst>
              <a:ext uri="{FF2B5EF4-FFF2-40B4-BE49-F238E27FC236}">
                <a16:creationId xmlns:a16="http://schemas.microsoft.com/office/drawing/2014/main" id="{CE5D19F1-885E-C52F-0388-7D5085E5FA13}"/>
              </a:ext>
            </a:extLst>
          </p:cNvPr>
          <p:cNvSpPr txBox="1">
            <a:spLocks/>
          </p:cNvSpPr>
          <p:nvPr/>
        </p:nvSpPr>
        <p:spPr>
          <a:xfrm>
            <a:off x="580992" y="837957"/>
            <a:ext cx="3304055" cy="108311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err="1"/>
              <a:t>Cliquez</a:t>
            </a:r>
            <a:r>
              <a:rPr lang="en-US"/>
              <a:t> sur “</a:t>
            </a:r>
            <a:r>
              <a:rPr lang="en-US" b="1"/>
              <a:t>Manage my Trusted Platforms and Security keys</a:t>
            </a:r>
            <a:r>
              <a:rPr lang="en-US"/>
              <a:t>”.</a:t>
            </a:r>
            <a:endParaRPr lang="en-US"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/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en-GB">
              <a:cs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763105-3219-1974-6868-607DCD10435C}"/>
              </a:ext>
            </a:extLst>
          </p:cNvPr>
          <p:cNvGrpSpPr/>
          <p:nvPr/>
        </p:nvGrpSpPr>
        <p:grpSpPr>
          <a:xfrm>
            <a:off x="243539" y="2361911"/>
            <a:ext cx="3575986" cy="2749388"/>
            <a:chOff x="1019438" y="1306612"/>
            <a:chExt cx="3885573" cy="319853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EC0B9B7-C6DB-F9C3-151F-0917F114C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9438" y="1306612"/>
              <a:ext cx="3885573" cy="319853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0966739-4EBE-FE75-FA2F-84C0184BE2FE}"/>
                </a:ext>
              </a:extLst>
            </p:cNvPr>
            <p:cNvSpPr/>
            <p:nvPr/>
          </p:nvSpPr>
          <p:spPr>
            <a:xfrm>
              <a:off x="2431546" y="2754972"/>
              <a:ext cx="1061357" cy="639203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E6004B6-D3A8-3AC5-93ED-BB6EC483CEAD}"/>
              </a:ext>
            </a:extLst>
          </p:cNvPr>
          <p:cNvGrpSpPr/>
          <p:nvPr/>
        </p:nvGrpSpPr>
        <p:grpSpPr>
          <a:xfrm>
            <a:off x="4058458" y="2361911"/>
            <a:ext cx="4067575" cy="1718384"/>
            <a:chOff x="4268098" y="4882911"/>
            <a:chExt cx="9275463" cy="394482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81AA610-D92A-B36F-A773-81EC1C119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68098" y="4882911"/>
              <a:ext cx="9275463" cy="394482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32DA6EE-C19B-1BD7-C380-CC9A4DF1A796}"/>
                </a:ext>
              </a:extLst>
            </p:cNvPr>
            <p:cNvSpPr/>
            <p:nvPr/>
          </p:nvSpPr>
          <p:spPr>
            <a:xfrm>
              <a:off x="6966049" y="6171104"/>
              <a:ext cx="1940066" cy="133299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/>
            </a:p>
          </p:txBody>
        </p:sp>
      </p:grpSp>
      <p:sp>
        <p:nvSpPr>
          <p:cNvPr id="9" name="Google Shape;321;p2">
            <a:extLst>
              <a:ext uri="{FF2B5EF4-FFF2-40B4-BE49-F238E27FC236}">
                <a16:creationId xmlns:a16="http://schemas.microsoft.com/office/drawing/2014/main" id="{566C9E82-122C-A1A7-D5C3-934EEA5364CD}"/>
              </a:ext>
            </a:extLst>
          </p:cNvPr>
          <p:cNvSpPr txBox="1">
            <a:spLocks/>
          </p:cNvSpPr>
          <p:nvPr/>
        </p:nvSpPr>
        <p:spPr>
          <a:xfrm>
            <a:off x="4467481" y="834143"/>
            <a:ext cx="3513603" cy="5203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err="1"/>
              <a:t>Cliquez</a:t>
            </a:r>
            <a:r>
              <a:rPr lang="en-US"/>
              <a:t> sur “</a:t>
            </a:r>
            <a:r>
              <a:rPr lang="en-US" b="1"/>
              <a:t>Add a Trusted platform</a:t>
            </a:r>
            <a:r>
              <a:rPr lang="fr-FR">
                <a:cs typeface="Poppins"/>
              </a:rPr>
              <a:t>".</a:t>
            </a:r>
            <a:endParaRPr lang="en-US" b="1">
              <a:cs typeface="Poppins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en-US"/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en-GB">
              <a:cs typeface="Arial"/>
            </a:endParaRPr>
          </a:p>
        </p:txBody>
      </p:sp>
      <p:sp>
        <p:nvSpPr>
          <p:cNvPr id="14" name="Google Shape;321;p2">
            <a:extLst>
              <a:ext uri="{FF2B5EF4-FFF2-40B4-BE49-F238E27FC236}">
                <a16:creationId xmlns:a16="http://schemas.microsoft.com/office/drawing/2014/main" id="{AA02BA8E-BA23-92E1-610F-E8FE4A54C51C}"/>
              </a:ext>
            </a:extLst>
          </p:cNvPr>
          <p:cNvSpPr txBox="1">
            <a:spLocks/>
          </p:cNvSpPr>
          <p:nvPr/>
        </p:nvSpPr>
        <p:spPr>
          <a:xfrm>
            <a:off x="8616968" y="831333"/>
            <a:ext cx="3136882" cy="67720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/>
              <a:t>Ajoutez un nom à votre Plateforme de Confiance (par exemple : « Mon ordinateur »).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FF4D92-1D10-1994-093E-DDCDCFAF9121}"/>
              </a:ext>
            </a:extLst>
          </p:cNvPr>
          <p:cNvSpPr/>
          <p:nvPr/>
        </p:nvSpPr>
        <p:spPr>
          <a:xfrm>
            <a:off x="9459253" y="4185157"/>
            <a:ext cx="662302" cy="38054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Google Shape;321;p2">
            <a:extLst>
              <a:ext uri="{FF2B5EF4-FFF2-40B4-BE49-F238E27FC236}">
                <a16:creationId xmlns:a16="http://schemas.microsoft.com/office/drawing/2014/main" id="{E3981664-DCCF-9D25-3F67-ADA1049F5581}"/>
              </a:ext>
            </a:extLst>
          </p:cNvPr>
          <p:cNvSpPr txBox="1">
            <a:spLocks/>
          </p:cNvSpPr>
          <p:nvPr/>
        </p:nvSpPr>
        <p:spPr>
          <a:xfrm>
            <a:off x="8372477" y="5111299"/>
            <a:ext cx="3575984" cy="67720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800" i="1">
                <a:solidFill>
                  <a:srgbClr val="0066FF"/>
                </a:solidFill>
              </a:rPr>
              <a:t>Une plateforme de confiance est un appareil choisi par l’utilisateur, tel qu’un ordinateur ou un téléphone mobile.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929C2BC-6FFA-488D-FA14-377CF81048BC}"/>
              </a:ext>
            </a:extLst>
          </p:cNvPr>
          <p:cNvSpPr/>
          <p:nvPr/>
        </p:nvSpPr>
        <p:spPr>
          <a:xfrm>
            <a:off x="248971" y="859984"/>
            <a:ext cx="353839" cy="3538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3</a:t>
            </a:r>
            <a:endParaRPr lang="en-IE" sz="180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FABD981-56FF-240F-740C-B95475473E5F}"/>
              </a:ext>
            </a:extLst>
          </p:cNvPr>
          <p:cNvSpPr/>
          <p:nvPr/>
        </p:nvSpPr>
        <p:spPr>
          <a:xfrm>
            <a:off x="4085214" y="859984"/>
            <a:ext cx="353839" cy="3538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4</a:t>
            </a:r>
            <a:endParaRPr lang="en-IE" sz="18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1256178-B086-8903-2337-F45470652B84}"/>
              </a:ext>
            </a:extLst>
          </p:cNvPr>
          <p:cNvSpPr/>
          <p:nvPr/>
        </p:nvSpPr>
        <p:spPr>
          <a:xfrm>
            <a:off x="1134862" y="3620170"/>
            <a:ext cx="353839" cy="3538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3</a:t>
            </a:r>
            <a:endParaRPr lang="en-IE" sz="180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4508142-5934-98B5-8764-07F8365EF7E4}"/>
              </a:ext>
            </a:extLst>
          </p:cNvPr>
          <p:cNvSpPr/>
          <p:nvPr/>
        </p:nvSpPr>
        <p:spPr>
          <a:xfrm>
            <a:off x="4768286" y="3036462"/>
            <a:ext cx="353839" cy="3538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4</a:t>
            </a:r>
            <a:endParaRPr lang="en-IE" sz="180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8752795-8EC8-5C06-CF3E-C31CE28C1885}"/>
              </a:ext>
            </a:extLst>
          </p:cNvPr>
          <p:cNvSpPr/>
          <p:nvPr/>
        </p:nvSpPr>
        <p:spPr>
          <a:xfrm>
            <a:off x="8267702" y="844748"/>
            <a:ext cx="353839" cy="3538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5</a:t>
            </a:r>
            <a:endParaRPr lang="en-IE" sz="180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D656BA3-4771-F1E2-8E60-878B23BBD5F3}"/>
              </a:ext>
            </a:extLst>
          </p:cNvPr>
          <p:cNvSpPr/>
          <p:nvPr/>
        </p:nvSpPr>
        <p:spPr>
          <a:xfrm>
            <a:off x="8263129" y="2186268"/>
            <a:ext cx="353839" cy="3538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6</a:t>
            </a:r>
            <a:endParaRPr lang="en-IE" sz="180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0854EA0-7AE1-22ED-3136-3DFF47F5711D}"/>
              </a:ext>
            </a:extLst>
          </p:cNvPr>
          <p:cNvSpPr/>
          <p:nvPr/>
        </p:nvSpPr>
        <p:spPr>
          <a:xfrm>
            <a:off x="8658941" y="3721370"/>
            <a:ext cx="353839" cy="3538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5</a:t>
            </a:r>
            <a:endParaRPr lang="en-IE" sz="180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415504B-AFF7-06FC-37E9-5A2A9A69AB01}"/>
              </a:ext>
            </a:extLst>
          </p:cNvPr>
          <p:cNvSpPr/>
          <p:nvPr/>
        </p:nvSpPr>
        <p:spPr>
          <a:xfrm>
            <a:off x="8936524" y="4220216"/>
            <a:ext cx="353839" cy="3538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6</a:t>
            </a:r>
            <a:endParaRPr lang="en-IE" sz="1800"/>
          </a:p>
        </p:txBody>
      </p:sp>
      <p:sp>
        <p:nvSpPr>
          <p:cNvPr id="8" name="Google Shape;321;p2">
            <a:extLst>
              <a:ext uri="{FF2B5EF4-FFF2-40B4-BE49-F238E27FC236}">
                <a16:creationId xmlns:a16="http://schemas.microsoft.com/office/drawing/2014/main" id="{D9C49716-8DF8-8A2F-95EC-E95A671418FA}"/>
              </a:ext>
            </a:extLst>
          </p:cNvPr>
          <p:cNvSpPr txBox="1">
            <a:spLocks/>
          </p:cNvSpPr>
          <p:nvPr/>
        </p:nvSpPr>
        <p:spPr>
          <a:xfrm>
            <a:off x="8616968" y="2181446"/>
            <a:ext cx="3409570" cy="40397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err="1">
                <a:cs typeface="Arial"/>
              </a:rPr>
              <a:t>Cquez</a:t>
            </a:r>
            <a:r>
              <a:rPr lang="fr-FR">
                <a:cs typeface="Arial"/>
              </a:rPr>
              <a:t> sur </a:t>
            </a:r>
            <a:r>
              <a:rPr lang="en-US" b="1">
                <a:cs typeface="Arial"/>
              </a:rPr>
              <a:t>”Submit”.</a:t>
            </a:r>
            <a:endParaRPr lang="fr-FR" b="1"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FR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FR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/>
              <a:t> </a:t>
            </a:r>
            <a:endParaRPr lang="en-US" sz="1800"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2476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8F3E3-7D4B-9913-CE2D-056855C94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BF8940A-C9A9-A630-420A-D8681CF34BCF}"/>
              </a:ext>
            </a:extLst>
          </p:cNvPr>
          <p:cNvSpPr txBox="1">
            <a:spLocks/>
          </p:cNvSpPr>
          <p:nvPr/>
        </p:nvSpPr>
        <p:spPr>
          <a:xfrm>
            <a:off x="760526" y="5373688"/>
            <a:ext cx="11179554" cy="1220068"/>
          </a:xfrm>
          <a:prstGeom prst="rect">
            <a:avLst/>
          </a:prstGeom>
          <a:noFill/>
        </p:spPr>
        <p:txBody>
          <a:bodyPr vert="horz" lIns="144000" tIns="144000" rIns="144000" bIns="14400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buClr>
                <a:schemeClr val="bg2">
                  <a:lumMod val="60000"/>
                  <a:lumOff val="40000"/>
                </a:schemeClr>
              </a:buClr>
            </a:pPr>
            <a:endParaRPr lang="en-US" sz="1600" i="1">
              <a:solidFill>
                <a:srgbClr val="0066F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D813B5-ED53-E0B0-8068-4508C082D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230" y="2294446"/>
            <a:ext cx="3569683" cy="227546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63BFA6-01D2-583B-E5DC-2EE7EB8E5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2123" y="2369513"/>
            <a:ext cx="2987753" cy="320800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11DB5E-E6BE-4050-CC3B-284BCED3AB1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313" t="5872" r="38766" b="89521"/>
          <a:stretch/>
        </p:blipFill>
        <p:spPr>
          <a:xfrm>
            <a:off x="8148517" y="2294446"/>
            <a:ext cx="3889825" cy="39612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C38D89F-C52F-C0DC-CB34-5EA0AE5BC5CA}"/>
              </a:ext>
            </a:extLst>
          </p:cNvPr>
          <p:cNvSpPr txBox="1">
            <a:spLocks/>
          </p:cNvSpPr>
          <p:nvPr/>
        </p:nvSpPr>
        <p:spPr>
          <a:xfrm>
            <a:off x="4311159" y="481928"/>
            <a:ext cx="3433868" cy="2038428"/>
          </a:xfrm>
          <a:prstGeom prst="rect">
            <a:avLst/>
          </a:prstGeom>
          <a:noFill/>
        </p:spPr>
        <p:txBody>
          <a:bodyPr vert="horz" lIns="144000" tIns="144000" rIns="144000" bIns="14400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spcBef>
                <a:spcPts val="0"/>
              </a:spcBef>
              <a:buClr>
                <a:srgbClr val="0066FF"/>
              </a:buClr>
              <a:buFont typeface="+mj-lt"/>
              <a:buAutoNum type="arabicPeriod" startAt="8"/>
            </a:pPr>
            <a:r>
              <a:rPr lang="fr-FR" sz="2200">
                <a:cs typeface="Arial"/>
              </a:rPr>
              <a:t>On vous demandera d’effectuer</a:t>
            </a:r>
            <a:r>
              <a:rPr lang="fr-FR" sz="2200" b="1">
                <a:cs typeface="Arial"/>
              </a:rPr>
              <a:t> une validation.</a:t>
            </a:r>
            <a:endParaRPr lang="en-US" sz="1700" b="1" i="1">
              <a:solidFill>
                <a:srgbClr val="0066FF"/>
              </a:solidFill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66FF"/>
              </a:buClr>
            </a:pPr>
            <a:r>
              <a:rPr lang="fr-FR" sz="1700" i="1">
                <a:solidFill>
                  <a:srgbClr val="0066FF"/>
                </a:solidFill>
              </a:rPr>
              <a:t>L’option de connexion par défaut varie selon l’appareil. Pour la modifier, cliquez sur </a:t>
            </a:r>
            <a:r>
              <a:rPr lang="en-US" sz="1700" b="1" i="1">
                <a:solidFill>
                  <a:srgbClr val="0066FF"/>
                </a:solidFill>
              </a:rPr>
              <a:t>“Sign-in options”</a:t>
            </a:r>
            <a:endParaRPr lang="en-GB" sz="1700" i="1">
              <a:solidFill>
                <a:srgbClr val="0066FF"/>
              </a:solidFill>
              <a:cs typeface="Arial"/>
            </a:endParaRPr>
          </a:p>
          <a:p>
            <a:pPr>
              <a:buClr>
                <a:srgbClr val="0066FF"/>
              </a:buClr>
            </a:pPr>
            <a:endParaRPr lang="en-US"/>
          </a:p>
          <a:p>
            <a:endParaRPr lang="en-IE">
              <a:cs typeface="Arial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2358816-9C19-F767-7E45-5A1967395A57}"/>
              </a:ext>
            </a:extLst>
          </p:cNvPr>
          <p:cNvSpPr txBox="1">
            <a:spLocks/>
          </p:cNvSpPr>
          <p:nvPr/>
        </p:nvSpPr>
        <p:spPr>
          <a:xfrm>
            <a:off x="7998056" y="481928"/>
            <a:ext cx="3787256" cy="1351322"/>
          </a:xfrm>
          <a:prstGeom prst="rect">
            <a:avLst/>
          </a:prstGeom>
          <a:noFill/>
        </p:spPr>
        <p:txBody>
          <a:bodyPr vert="horz" lIns="144000" tIns="144000" rIns="144000" bIns="14400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spcBef>
                <a:spcPts val="0"/>
              </a:spcBef>
              <a:buClr>
                <a:srgbClr val="0066FF"/>
              </a:buClr>
              <a:buFont typeface="+mj-lt"/>
              <a:buAutoNum type="arabicPeriod" startAt="9"/>
            </a:pPr>
            <a:r>
              <a:rPr lang="fr-FR" b="1">
                <a:cs typeface="Arial"/>
              </a:rPr>
              <a:t>C’est fait! </a:t>
            </a:r>
            <a:r>
              <a:rPr lang="fr-FR">
                <a:cs typeface="Arial"/>
              </a:rPr>
              <a:t>Vous verrez un message de confirmation.</a:t>
            </a:r>
            <a:endParaRPr lang="en-IE">
              <a:cs typeface="Arial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89310B-ACCB-E86D-EF73-D911FA941CA1}"/>
              </a:ext>
            </a:extLst>
          </p:cNvPr>
          <p:cNvSpPr txBox="1">
            <a:spLocks/>
          </p:cNvSpPr>
          <p:nvPr/>
        </p:nvSpPr>
        <p:spPr>
          <a:xfrm>
            <a:off x="409211" y="481928"/>
            <a:ext cx="3577552" cy="1114162"/>
          </a:xfrm>
          <a:prstGeom prst="rect">
            <a:avLst/>
          </a:prstGeom>
          <a:noFill/>
        </p:spPr>
        <p:txBody>
          <a:bodyPr vert="horz" lIns="144000" tIns="144000" rIns="144000" bIns="14400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fontAlgn="base">
              <a:buClr>
                <a:schemeClr val="bg2">
                  <a:lumMod val="60000"/>
                  <a:lumOff val="40000"/>
                </a:schemeClr>
              </a:buClr>
              <a:buFont typeface="+mj-lt"/>
              <a:buAutoNum type="arabicPeriod" startAt="7"/>
            </a:pPr>
            <a:r>
              <a:rPr lang="en-US" err="1"/>
              <a:t>Cliquez</a:t>
            </a:r>
            <a:r>
              <a:rPr lang="en-US"/>
              <a:t> sur “</a:t>
            </a:r>
            <a:r>
              <a:rPr lang="en-US" b="1">
                <a:solidFill>
                  <a:srgbClr val="000000"/>
                </a:solidFill>
              </a:rPr>
              <a:t>Continue</a:t>
            </a:r>
            <a:r>
              <a:rPr lang="en-US"/>
              <a:t>”.</a:t>
            </a:r>
            <a:endParaRPr lang="en-US"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>
              <a:cs typeface="Arial"/>
            </a:endParaRPr>
          </a:p>
          <a:p>
            <a:pPr>
              <a:buClr>
                <a:srgbClr val="0066FF"/>
              </a:buClr>
            </a:pPr>
            <a:endParaRPr lang="en-US"/>
          </a:p>
          <a:p>
            <a:endParaRPr lang="en-IE">
              <a:cs typeface="Arial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57D90EA-50B9-4E16-56B2-8C9366799F5B}"/>
              </a:ext>
            </a:extLst>
          </p:cNvPr>
          <p:cNvSpPr/>
          <p:nvPr/>
        </p:nvSpPr>
        <p:spPr>
          <a:xfrm>
            <a:off x="406688" y="570387"/>
            <a:ext cx="353839" cy="353839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7</a:t>
            </a:r>
            <a:endParaRPr lang="en-IE" sz="180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F957AF0-8977-58A8-2859-A8C70B84E2B8}"/>
              </a:ext>
            </a:extLst>
          </p:cNvPr>
          <p:cNvSpPr/>
          <p:nvPr/>
        </p:nvSpPr>
        <p:spPr>
          <a:xfrm>
            <a:off x="4408111" y="570387"/>
            <a:ext cx="353839" cy="353839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8</a:t>
            </a:r>
            <a:endParaRPr lang="en-IE" sz="18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B587EE6-5591-20EF-4651-CD6FC08AC748}"/>
              </a:ext>
            </a:extLst>
          </p:cNvPr>
          <p:cNvSpPr/>
          <p:nvPr/>
        </p:nvSpPr>
        <p:spPr>
          <a:xfrm>
            <a:off x="8075187" y="570387"/>
            <a:ext cx="353839" cy="353839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9</a:t>
            </a:r>
            <a:endParaRPr lang="en-IE" sz="180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21A120-8904-CCBE-1D0E-8F84425DCD7A}"/>
              </a:ext>
            </a:extLst>
          </p:cNvPr>
          <p:cNvSpPr/>
          <p:nvPr/>
        </p:nvSpPr>
        <p:spPr>
          <a:xfrm>
            <a:off x="5204441" y="4231021"/>
            <a:ext cx="353839" cy="353839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8</a:t>
            </a:r>
            <a:endParaRPr lang="en-IE" sz="18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95BBFB-F64E-F6A6-E9F9-9DC78E380724}"/>
              </a:ext>
            </a:extLst>
          </p:cNvPr>
          <p:cNvSpPr txBox="1"/>
          <p:nvPr/>
        </p:nvSpPr>
        <p:spPr>
          <a:xfrm>
            <a:off x="478099" y="5797176"/>
            <a:ext cx="10166006" cy="923330"/>
          </a:xfrm>
          <a:prstGeom prst="rect">
            <a:avLst/>
          </a:prstGeom>
          <a:solidFill>
            <a:srgbClr val="FBCD58"/>
          </a:solidFill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wrap="square" lIns="91440" tIns="45720" rIns="91440" bIns="45720" anchor="t">
            <a:spAutoFit/>
          </a:bodyPr>
          <a:lstStyle/>
          <a:p>
            <a:pPr fontAlgn="base">
              <a:buClr>
                <a:schemeClr val="bg2">
                  <a:lumMod val="60000"/>
                  <a:lumOff val="40000"/>
                </a:schemeClr>
              </a:buClr>
            </a:pPr>
            <a:r>
              <a:rPr lang="fr-FR" sz="1800">
                <a:solidFill>
                  <a:schemeClr val="bg1"/>
                </a:solidFill>
                <a:latin typeface="+mn-lt"/>
              </a:rPr>
              <a:t>Nous recommandons vivement d’utiliser un ordinateur personnel comme plateforme de</a:t>
            </a:r>
            <a:r>
              <a:rPr lang="fr-FR" sz="1800" b="1">
                <a:solidFill>
                  <a:schemeClr val="bg1"/>
                </a:solidFill>
                <a:latin typeface="+mn-lt"/>
              </a:rPr>
              <a:t> </a:t>
            </a:r>
            <a:r>
              <a:rPr lang="fr-FR" sz="1800">
                <a:solidFill>
                  <a:schemeClr val="bg1"/>
                </a:solidFill>
                <a:latin typeface="+mn-lt"/>
              </a:rPr>
              <a:t>confiance. Si vous choisissez d’utiliser un appareil mobile à la place, veuillez consulter le </a:t>
            </a:r>
            <a:r>
              <a:rPr lang="fr-FR" sz="1800">
                <a:solidFill>
                  <a:schemeClr val="bg1"/>
                </a:solidFill>
                <a:latin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guide séparé</a:t>
            </a:r>
            <a:r>
              <a:rPr lang="fr-FR" sz="1800">
                <a:solidFill>
                  <a:schemeClr val="bg1"/>
                </a:solidFill>
                <a:latin typeface="+mn-lt"/>
              </a:rPr>
              <a:t>. Ce guide ne traite que de la configuration d’un </a:t>
            </a:r>
            <a:r>
              <a:rPr lang="fr-FR" sz="1800" err="1">
                <a:solidFill>
                  <a:schemeClr val="bg1"/>
                </a:solidFill>
                <a:latin typeface="+mn-lt"/>
              </a:rPr>
              <a:t>aordianteur</a:t>
            </a:r>
            <a:r>
              <a:rPr lang="fr-FR" sz="1800">
                <a:solidFill>
                  <a:schemeClr val="bg1"/>
                </a:solidFill>
                <a:latin typeface="+mn-lt"/>
              </a:rPr>
              <a:t> en tant que plateforme de confiance.</a:t>
            </a:r>
            <a:endParaRPr lang="en-US" sz="1800">
              <a:solidFill>
                <a:schemeClr val="bg1"/>
              </a:solidFill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21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8B043-10C5-9F88-315B-F1A5BFAE2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CFD94-1E03-8D73-A510-8AD7AD2B4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28999"/>
            <a:ext cx="10515600" cy="2018900"/>
          </a:xfrm>
        </p:spPr>
        <p:txBody>
          <a:bodyPr/>
          <a:lstStyle/>
          <a:p>
            <a:r>
              <a:rPr lang="fr-FR"/>
              <a:t>Étape 4 : Utilisez votre EU Login pour créer un compte sur le portail unique pour les candidatures.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B09B8-C269-C074-2903-222CDB92C4C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5447899"/>
            <a:ext cx="10515600" cy="587375"/>
          </a:xfrm>
        </p:spPr>
        <p:txBody>
          <a:bodyPr vert="horz" lIns="144000" tIns="144000" rIns="144000" bIns="144000" rtlCol="0" anchor="t">
            <a:noAutofit/>
          </a:bodyPr>
          <a:lstStyle/>
          <a:p>
            <a:r>
              <a:rPr lang="fr-FR" b="1">
                <a:highlight>
                  <a:srgbClr val="FBCD58"/>
                </a:highlight>
              </a:rPr>
              <a:t>Pour les utilisateurs qui créent un nouveau compte EU Login externe uniquement.</a:t>
            </a:r>
            <a:endParaRPr lang="en-IE" b="1">
              <a:highlight>
                <a:srgbClr val="FBCD58"/>
              </a:highlight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2638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C1C96-9739-F7ED-FC6B-567CCCACF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21;p2">
            <a:extLst>
              <a:ext uri="{FF2B5EF4-FFF2-40B4-BE49-F238E27FC236}">
                <a16:creationId xmlns:a16="http://schemas.microsoft.com/office/drawing/2014/main" id="{BCDF47C0-5BD1-BF7B-A9C3-DCAB7C293346}"/>
              </a:ext>
            </a:extLst>
          </p:cNvPr>
          <p:cNvSpPr txBox="1">
            <a:spLocks/>
          </p:cNvSpPr>
          <p:nvPr/>
        </p:nvSpPr>
        <p:spPr>
          <a:xfrm>
            <a:off x="791307" y="748744"/>
            <a:ext cx="9946685" cy="80642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>
                <a:cs typeface="Arial"/>
              </a:rPr>
              <a:t>Pour postuler à un concours ouvert, vous devez avoir un compte sur le Portail unique pour les candidatures lié à votre EU Login </a:t>
            </a:r>
            <a:r>
              <a:rPr lang="fr-FR" b="1">
                <a:cs typeface="Arial"/>
              </a:rPr>
              <a:t>externe</a:t>
            </a:r>
            <a:r>
              <a:rPr lang="fr-FR">
                <a:cs typeface="Arial"/>
              </a:rPr>
              <a:t> et à votre adresse e-mail </a:t>
            </a:r>
            <a:r>
              <a:rPr lang="fr-FR" b="1">
                <a:cs typeface="Arial"/>
              </a:rPr>
              <a:t>privée</a:t>
            </a:r>
            <a:r>
              <a:rPr lang="fr-FR">
                <a:cs typeface="Arial"/>
              </a:rPr>
              <a:t>.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2045D9-9605-67BD-8344-56A47C3B0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5556" y="2908584"/>
            <a:ext cx="5979689" cy="19559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91E97E-5AF7-7C9E-7F36-FC70A0131F69}"/>
              </a:ext>
            </a:extLst>
          </p:cNvPr>
          <p:cNvSpPr txBox="1"/>
          <p:nvPr/>
        </p:nvSpPr>
        <p:spPr>
          <a:xfrm>
            <a:off x="848044" y="1815757"/>
            <a:ext cx="482264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/>
              <a:t>Allez sur le </a:t>
            </a:r>
            <a:r>
              <a:rPr lang="en-GB" sz="1600">
                <a:hlinkClick r:id="rId3"/>
              </a:rPr>
              <a:t>Portail unique pour les candidatures</a:t>
            </a:r>
            <a:r>
              <a:rPr lang="en-GB" sz="1600"/>
              <a:t>.</a:t>
            </a:r>
            <a:endParaRPr lang="en-US" sz="1600"/>
          </a:p>
        </p:txBody>
      </p:sp>
      <p:pic>
        <p:nvPicPr>
          <p:cNvPr id="6" name="Picture 5" descr="A screenshot of a login screen&#10;&#10;AI-generated content may be incorrect.">
            <a:extLst>
              <a:ext uri="{FF2B5EF4-FFF2-40B4-BE49-F238E27FC236}">
                <a16:creationId xmlns:a16="http://schemas.microsoft.com/office/drawing/2014/main" id="{EC29C862-5BC6-ACAF-6CF3-F14C0E5DFB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5155" b="615"/>
          <a:stretch>
            <a:fillRect/>
          </a:stretch>
        </p:blipFill>
        <p:spPr>
          <a:xfrm>
            <a:off x="504406" y="2452501"/>
            <a:ext cx="4460633" cy="30985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2F7D0B-5C96-A221-49A4-282EF98466A5}"/>
              </a:ext>
            </a:extLst>
          </p:cNvPr>
          <p:cNvSpPr txBox="1"/>
          <p:nvPr/>
        </p:nvSpPr>
        <p:spPr>
          <a:xfrm>
            <a:off x="6098630" y="1839202"/>
            <a:ext cx="5643239" cy="12311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/>
              <a:t>Lisez la déclaration de confidentialité et cliquez </a:t>
            </a:r>
            <a:r>
              <a:rPr lang="en-GB" sz="2000">
                <a:solidFill>
                  <a:schemeClr val="tx1"/>
                </a:solidFill>
              </a:rPr>
              <a:t> “</a:t>
            </a:r>
            <a:r>
              <a:rPr lang="en-GB" sz="1800" b="1">
                <a:solidFill>
                  <a:schemeClr val="tx1"/>
                </a:solidFill>
                <a:highlight>
                  <a:srgbClr val="F5F5F5"/>
                </a:highlight>
                <a:ea typeface="Roboto"/>
                <a:cs typeface="Roboto"/>
              </a:rPr>
              <a:t>Accepter la </a:t>
            </a:r>
            <a:r>
              <a:rPr lang="en-GB" sz="1800" b="1" err="1">
                <a:solidFill>
                  <a:schemeClr val="tx1"/>
                </a:solidFill>
                <a:highlight>
                  <a:srgbClr val="F5F5F5"/>
                </a:highlight>
                <a:ea typeface="Roboto"/>
                <a:cs typeface="Roboto"/>
              </a:rPr>
              <a:t>déclaration</a:t>
            </a:r>
            <a:r>
              <a:rPr lang="en-GB" sz="1800" b="1">
                <a:solidFill>
                  <a:schemeClr val="tx1"/>
                </a:solidFill>
                <a:highlight>
                  <a:srgbClr val="F5F5F5"/>
                </a:highlight>
                <a:ea typeface="Roboto"/>
                <a:cs typeface="Roboto"/>
              </a:rPr>
              <a:t> de </a:t>
            </a:r>
            <a:r>
              <a:rPr lang="en-GB" sz="1800" b="1" err="1">
                <a:solidFill>
                  <a:schemeClr val="tx1"/>
                </a:solidFill>
                <a:highlight>
                  <a:srgbClr val="F5F5F5"/>
                </a:highlight>
                <a:ea typeface="Roboto"/>
                <a:cs typeface="Roboto"/>
              </a:rPr>
              <a:t>confidentialité</a:t>
            </a:r>
            <a:r>
              <a:rPr lang="en-GB" sz="1800" b="1">
                <a:solidFill>
                  <a:schemeClr val="tx1"/>
                </a:solidFill>
                <a:highlight>
                  <a:srgbClr val="F5F5F5"/>
                </a:highlight>
                <a:ea typeface="Roboto"/>
                <a:cs typeface="Roboto"/>
              </a:rPr>
              <a:t> des données</a:t>
            </a:r>
            <a:r>
              <a:rPr lang="en-GB" sz="2000">
                <a:solidFill>
                  <a:schemeClr val="tx1"/>
                </a:solidFill>
              </a:rPr>
              <a:t>”. </a:t>
            </a:r>
            <a:endParaRPr lang="en-US" sz="2000">
              <a:solidFill>
                <a:schemeClr val="tx1"/>
              </a:solidFill>
            </a:endParaRPr>
          </a:p>
          <a:p>
            <a:pPr algn="l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750B33D-9D3B-40AA-907C-247CF52C63A8}"/>
              </a:ext>
            </a:extLst>
          </p:cNvPr>
          <p:cNvSpPr/>
          <p:nvPr/>
        </p:nvSpPr>
        <p:spPr>
          <a:xfrm>
            <a:off x="344756" y="1909541"/>
            <a:ext cx="353839" cy="3538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1</a:t>
            </a:r>
            <a:endParaRPr lang="en-IE" sz="18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AB8F090-107A-A03A-C91D-054C2BF9EB17}"/>
              </a:ext>
            </a:extLst>
          </p:cNvPr>
          <p:cNvSpPr/>
          <p:nvPr/>
        </p:nvSpPr>
        <p:spPr>
          <a:xfrm>
            <a:off x="5763900" y="1860425"/>
            <a:ext cx="353839" cy="3538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2</a:t>
            </a:r>
            <a:endParaRPr lang="en-IE" sz="180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32F21A2-FE4E-5709-BDD3-D0D6BBE9676F}"/>
              </a:ext>
            </a:extLst>
          </p:cNvPr>
          <p:cNvSpPr/>
          <p:nvPr/>
        </p:nvSpPr>
        <p:spPr>
          <a:xfrm>
            <a:off x="6954476" y="3554130"/>
            <a:ext cx="353839" cy="3538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2</a:t>
            </a:r>
            <a:endParaRPr lang="en-IE" sz="1800"/>
          </a:p>
        </p:txBody>
      </p:sp>
    </p:spTree>
    <p:extLst>
      <p:ext uri="{BB962C8B-B14F-4D97-AF65-F5344CB8AC3E}">
        <p14:creationId xmlns:p14="http://schemas.microsoft.com/office/powerpoint/2010/main" val="2783186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842E9-C66F-426E-E546-C0F14A0E3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394" y="361384"/>
            <a:ext cx="7437326" cy="816904"/>
          </a:xfrm>
        </p:spPr>
        <p:txBody>
          <a:bodyPr anchor="ctr">
            <a:normAutofit fontScale="90000"/>
          </a:bodyPr>
          <a:lstStyle/>
          <a:p>
            <a:r>
              <a:rPr lang="fr-FR"/>
              <a:t>Ce guide est-il fait pour vous ?</a:t>
            </a:r>
            <a:endParaRPr lang="en-IE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9D4FC6A-04E4-1DFA-7828-7F78196EBBF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95300" y="1194344"/>
            <a:ext cx="5096286" cy="684408"/>
          </a:xfrm>
          <a:solidFill>
            <a:srgbClr val="00B050"/>
          </a:solidFill>
        </p:spPr>
        <p:txBody>
          <a:bodyPr vert="horz" lIns="72000" tIns="72000" rIns="72000" bIns="72000" rtlCol="0" anchor="ctr">
            <a:noAutofit/>
          </a:bodyPr>
          <a:lstStyle/>
          <a:p>
            <a:pPr algn="ctr"/>
            <a:r>
              <a:rPr lang="en-US"/>
              <a:t>Fonctionnaires permanents</a:t>
            </a:r>
            <a:endParaRPr lang="en-US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53611-4575-884B-2290-25A4724AB0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1911" y="1928489"/>
            <a:ext cx="5019675" cy="2536008"/>
          </a:xfrm>
        </p:spPr>
        <p:txBody>
          <a:bodyPr vert="horz" lIns="144000" tIns="144000" rIns="144000" bIns="144000" rtlCol="0" anchor="t">
            <a:normAutofit lnSpcReduction="10000"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fr-FR"/>
              <a:t>Si vous êtes un fonctionnaire permanent </a:t>
            </a:r>
            <a:r>
              <a:rPr lang="fr-FR" b="1"/>
              <a:t>et que vous ne prévoyez aucun changement de carrière </a:t>
            </a:r>
            <a:r>
              <a:rPr lang="fr-FR"/>
              <a:t>dans les 18 prochains mois, vous pouvez utiliser votre identifiant </a:t>
            </a:r>
            <a:r>
              <a:rPr lang="en-US"/>
              <a:t>EU Login </a:t>
            </a:r>
            <a:r>
              <a:rPr lang="en-US" b="1" err="1"/>
              <a:t>professionnel</a:t>
            </a:r>
            <a:r>
              <a:rPr lang="en-US"/>
              <a:t>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lang="en-US">
              <a:cs typeface="Arial"/>
            </a:endParaRPr>
          </a:p>
          <a:p>
            <a:pPr lv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fr-FR">
                <a:latin typeface="Arial" panose="020B0604020202020204" pitchFamily="34" charset="0"/>
                <a:cs typeface="Arial"/>
              </a:rPr>
              <a:t>Vous pouvez fermer ce guide et poursuivre votre candidature.</a:t>
            </a:r>
            <a:endParaRPr lang="en-US">
              <a:latin typeface="Arial" panose="020B0604020202020204" pitchFamily="34" charset="0"/>
              <a:cs typeface="Arial"/>
            </a:endParaRP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E40017E6-9C68-5F15-893E-C8CBC977ABF6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291737" y="1178288"/>
            <a:ext cx="5096286" cy="700464"/>
          </a:xfrm>
          <a:solidFill>
            <a:srgbClr val="00B0F0"/>
          </a:solidFill>
        </p:spPr>
        <p:txBody>
          <a:bodyPr vert="horz" lIns="72000" tIns="72000" rIns="72000" bIns="72000" rtlCol="0" anchor="ctr">
            <a:noAutofit/>
          </a:bodyPr>
          <a:lstStyle/>
          <a:p>
            <a:pPr algn="ctr"/>
            <a:r>
              <a:rPr lang="fr-FR"/>
              <a:t>Tout le personnel de l’UE</a:t>
            </a:r>
            <a:endParaRPr lang="en-US">
              <a:cs typeface="Arial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3071E7-9690-38CA-AC69-DA798C6F420E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170531" y="3275020"/>
            <a:ext cx="5019675" cy="2035265"/>
          </a:xfrm>
        </p:spPr>
        <p:txBody>
          <a:bodyPr vert="horz" lIns="144000" tIns="144000" rIns="144000" bIns="144000" rtlCol="0" anchor="t">
            <a:noAutofit/>
          </a:bodyPr>
          <a:lstStyle/>
          <a:p>
            <a:endParaRPr lang="en-US" sz="1800">
              <a:cs typeface="Arial"/>
            </a:endParaRPr>
          </a:p>
          <a:p>
            <a:endParaRPr lang="en-US" sz="160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2773FFD-3033-6CE7-9148-391EA4C69911}"/>
              </a:ext>
            </a:extLst>
          </p:cNvPr>
          <p:cNvSpPr txBox="1">
            <a:spLocks/>
          </p:cNvSpPr>
          <p:nvPr/>
        </p:nvSpPr>
        <p:spPr>
          <a:xfrm>
            <a:off x="6306114" y="1880431"/>
            <a:ext cx="5081909" cy="4379344"/>
          </a:xfrm>
          <a:prstGeom prst="rect">
            <a:avLst/>
          </a:prstGeom>
          <a:noFill/>
        </p:spPr>
        <p:txBody>
          <a:bodyPr vert="horz" lIns="144000" tIns="144000" rIns="144000" bIns="14400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fr-FR">
                <a:cs typeface="Arial"/>
              </a:rPr>
              <a:t>Ce guide s’adresse au personnel qui prévoit un changement de carrière dans les 18 prochains mois, incluant :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>
                <a:cs typeface="Arial"/>
              </a:rPr>
              <a:t>Fonctionnaires permanents, 
Stagiaires Blue Book, 
Agents contractuels, 
Agents temporaires, 
etc.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fr-FR">
              <a:cs typeface="Arial"/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fr-FR">
                <a:cs typeface="Arial"/>
              </a:rPr>
              <a:t>Si vous appartenez à l’un des groupes ci-dessus, veuillez suivre ce guide.</a:t>
            </a:r>
            <a:endParaRPr lang="en-US"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54A253-3904-9591-CDE9-491D0653EFAB}"/>
              </a:ext>
            </a:extLst>
          </p:cNvPr>
          <p:cNvSpPr txBox="1"/>
          <p:nvPr/>
        </p:nvSpPr>
        <p:spPr>
          <a:xfrm>
            <a:off x="767187" y="4677401"/>
            <a:ext cx="5098237" cy="1754326"/>
          </a:xfrm>
          <a:prstGeom prst="rect">
            <a:avLst/>
          </a:prstGeom>
          <a:solidFill>
            <a:srgbClr val="FBCD58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fr-FR" sz="1800" b="1">
                <a:solidFill>
                  <a:schemeClr val="tx1"/>
                </a:solidFill>
              </a:rPr>
              <a:t>Le changement de carrière </a:t>
            </a:r>
            <a:r>
              <a:rPr lang="fr-FR" sz="1800">
                <a:solidFill>
                  <a:schemeClr val="tx1"/>
                </a:solidFill>
              </a:rPr>
              <a:t>fait référence à :</a:t>
            </a:r>
          </a:p>
          <a:p>
            <a:pPr marL="285750" indent="-28575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1800">
                <a:solidFill>
                  <a:schemeClr val="tx1"/>
                </a:solidFill>
              </a:rPr>
              <a:t>Fin de contrat
Passage dans une autre institution de l’UE
Absence de longue durée (par exemple, congé non payé, CCP)
Interruption de votre mission actuelle</a:t>
            </a:r>
            <a:endParaRPr 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6943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BF54B-5033-5B78-7BE3-E495C2C4E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69E9F7-02BB-D7BE-859A-2F0C9A83A5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599" r="187" b="6752"/>
          <a:stretch>
            <a:fillRect/>
          </a:stretch>
        </p:blipFill>
        <p:spPr>
          <a:xfrm>
            <a:off x="5416441" y="885151"/>
            <a:ext cx="6508794" cy="47145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Google Shape;321;p2">
            <a:extLst>
              <a:ext uri="{FF2B5EF4-FFF2-40B4-BE49-F238E27FC236}">
                <a16:creationId xmlns:a16="http://schemas.microsoft.com/office/drawing/2014/main" id="{555934A0-F03E-E8C0-EAC0-8D067408FADC}"/>
              </a:ext>
            </a:extLst>
          </p:cNvPr>
          <p:cNvSpPr txBox="1">
            <a:spLocks/>
          </p:cNvSpPr>
          <p:nvPr/>
        </p:nvSpPr>
        <p:spPr>
          <a:xfrm>
            <a:off x="791069" y="884477"/>
            <a:ext cx="4625372" cy="143962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>
                <a:cs typeface="Arial"/>
              </a:rPr>
              <a:t>Saisissez vos informations personnelles. 
Certains champs seront déjà </a:t>
            </a:r>
            <a:r>
              <a:rPr lang="fr-FR" err="1">
                <a:cs typeface="Arial"/>
              </a:rPr>
              <a:t>pré-remplis</a:t>
            </a:r>
            <a:r>
              <a:rPr lang="fr-FR">
                <a:cs typeface="Arial"/>
              </a:rPr>
              <a:t>.</a:t>
            </a:r>
            <a:endParaRPr lang="en-GB">
              <a:cs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1D82B59-686E-0F72-2378-AA2D64F60609}"/>
              </a:ext>
            </a:extLst>
          </p:cNvPr>
          <p:cNvSpPr/>
          <p:nvPr/>
        </p:nvSpPr>
        <p:spPr>
          <a:xfrm>
            <a:off x="437230" y="885151"/>
            <a:ext cx="353839" cy="3538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3</a:t>
            </a:r>
            <a:endParaRPr lang="en-IE" sz="180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C5C4B9E-5B3E-7A82-16A8-8A39C32A8042}"/>
              </a:ext>
            </a:extLst>
          </p:cNvPr>
          <p:cNvSpPr/>
          <p:nvPr/>
        </p:nvSpPr>
        <p:spPr>
          <a:xfrm>
            <a:off x="437229" y="2425021"/>
            <a:ext cx="353839" cy="3538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4</a:t>
            </a:r>
            <a:endParaRPr lang="en-IE" sz="18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F8DEFC6-8A7B-581A-3756-BB5DC43675DB}"/>
              </a:ext>
            </a:extLst>
          </p:cNvPr>
          <p:cNvSpPr/>
          <p:nvPr/>
        </p:nvSpPr>
        <p:spPr>
          <a:xfrm>
            <a:off x="8493918" y="1057658"/>
            <a:ext cx="353839" cy="3538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3</a:t>
            </a:r>
            <a:endParaRPr lang="en-IE" sz="18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9CC5525-1F6E-E0F9-4059-92F4A117EDAC}"/>
              </a:ext>
            </a:extLst>
          </p:cNvPr>
          <p:cNvSpPr/>
          <p:nvPr/>
        </p:nvSpPr>
        <p:spPr>
          <a:xfrm>
            <a:off x="5239521" y="5292746"/>
            <a:ext cx="353839" cy="3538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4</a:t>
            </a:r>
            <a:endParaRPr lang="en-IE" sz="1800"/>
          </a:p>
        </p:txBody>
      </p:sp>
      <p:sp>
        <p:nvSpPr>
          <p:cNvPr id="3" name="Google Shape;321;p2">
            <a:extLst>
              <a:ext uri="{FF2B5EF4-FFF2-40B4-BE49-F238E27FC236}">
                <a16:creationId xmlns:a16="http://schemas.microsoft.com/office/drawing/2014/main" id="{25FD38AC-998C-4792-571A-D87E368DD8B2}"/>
              </a:ext>
            </a:extLst>
          </p:cNvPr>
          <p:cNvSpPr txBox="1">
            <a:spLocks/>
          </p:cNvSpPr>
          <p:nvPr/>
        </p:nvSpPr>
        <p:spPr>
          <a:xfrm>
            <a:off x="791068" y="2425021"/>
            <a:ext cx="3832014" cy="19841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>
                <a:cs typeface="Arial"/>
              </a:rPr>
              <a:t>Click </a:t>
            </a:r>
            <a:r>
              <a:rPr lang="en-GB">
                <a:solidFill>
                  <a:srgbClr val="000000"/>
                </a:solidFill>
                <a:cs typeface="Arial"/>
              </a:rPr>
              <a:t>"</a:t>
            </a:r>
            <a:r>
              <a:rPr lang="en-GB" b="1" err="1">
                <a:solidFill>
                  <a:srgbClr val="000000"/>
                </a:solidFill>
                <a:ea typeface="Roboto"/>
                <a:cs typeface="Arial"/>
              </a:rPr>
              <a:t>Sauvegardez</a:t>
            </a:r>
            <a:r>
              <a:rPr lang="en-GB" b="1">
                <a:solidFill>
                  <a:srgbClr val="000000"/>
                </a:solidFill>
                <a:latin typeface="Arial"/>
                <a:ea typeface="Roboto"/>
                <a:cs typeface="Arial"/>
              </a:rPr>
              <a:t> et </a:t>
            </a:r>
            <a:r>
              <a:rPr lang="en-GB" b="1" err="1">
                <a:solidFill>
                  <a:srgbClr val="000000"/>
                </a:solidFill>
                <a:latin typeface="Arial"/>
                <a:ea typeface="Roboto"/>
                <a:cs typeface="Arial"/>
              </a:rPr>
              <a:t>accédez</a:t>
            </a:r>
            <a:r>
              <a:rPr lang="en-GB" b="1">
                <a:solidFill>
                  <a:srgbClr val="000000"/>
                </a:solidFill>
                <a:latin typeface="Arial"/>
                <a:ea typeface="Roboto"/>
                <a:cs typeface="Arial"/>
              </a:rPr>
              <a:t> au </a:t>
            </a:r>
            <a:r>
              <a:rPr lang="en-GB" b="1" err="1">
                <a:solidFill>
                  <a:srgbClr val="000000"/>
                </a:solidFill>
                <a:latin typeface="Arial"/>
                <a:ea typeface="Roboto"/>
                <a:cs typeface="Arial"/>
              </a:rPr>
              <a:t>portail</a:t>
            </a:r>
            <a:r>
              <a:rPr lang="en-GB">
                <a:solidFill>
                  <a:srgbClr val="000000"/>
                </a:solidFill>
                <a:cs typeface="Arial"/>
              </a:rPr>
              <a:t>".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80715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321;p2">
            <a:extLst>
              <a:ext uri="{FF2B5EF4-FFF2-40B4-BE49-F238E27FC236}">
                <a16:creationId xmlns:a16="http://schemas.microsoft.com/office/drawing/2014/main" id="{88577C3B-25A8-6835-6142-10713DE5566B}"/>
              </a:ext>
            </a:extLst>
          </p:cNvPr>
          <p:cNvSpPr txBox="1">
            <a:spLocks/>
          </p:cNvSpPr>
          <p:nvPr/>
        </p:nvSpPr>
        <p:spPr>
          <a:xfrm>
            <a:off x="903874" y="403352"/>
            <a:ext cx="8591145" cy="142931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/>
              <a:t>En bas de l’écran, vous trouverez une section appelée</a:t>
            </a:r>
            <a:r>
              <a:rPr lang="en-GB">
                <a:cs typeface="Arial"/>
              </a:rPr>
              <a:t>“</a:t>
            </a:r>
            <a:r>
              <a:rPr lang="en-GB" err="1">
                <a:cs typeface="Arial"/>
              </a:rPr>
              <a:t>Nationalité</a:t>
            </a:r>
            <a:r>
              <a:rPr lang="en-GB">
                <a:cs typeface="Arial"/>
              </a:rPr>
              <a:t>”.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DA5FAF-96F2-0D5B-D309-3D58C3C79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199" y="1365380"/>
            <a:ext cx="10804461" cy="16279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32B465-E734-7807-58A7-5D1A600408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16" r="-123" b="14903"/>
          <a:stretch>
            <a:fillRect/>
          </a:stretch>
        </p:blipFill>
        <p:spPr>
          <a:xfrm>
            <a:off x="5749243" y="3305324"/>
            <a:ext cx="5862135" cy="26369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DFC793-482A-4D80-C400-B27B42C33701}"/>
              </a:ext>
            </a:extLst>
          </p:cNvPr>
          <p:cNvSpPr txBox="1"/>
          <p:nvPr/>
        </p:nvSpPr>
        <p:spPr>
          <a:xfrm>
            <a:off x="905740" y="883557"/>
            <a:ext cx="9505698" cy="31700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err="1"/>
              <a:t>Cliquez</a:t>
            </a:r>
            <a:r>
              <a:rPr lang="en-GB" sz="2000"/>
              <a:t> sur “</a:t>
            </a:r>
            <a:r>
              <a:rPr lang="en-GB" sz="2000" b="1" err="1"/>
              <a:t>Ajouter</a:t>
            </a:r>
            <a:r>
              <a:rPr lang="en-GB" sz="2000" b="1"/>
              <a:t> </a:t>
            </a:r>
            <a:r>
              <a:rPr lang="en-GB" sz="2000" b="1" err="1"/>
              <a:t>une</a:t>
            </a:r>
            <a:r>
              <a:rPr lang="en-GB" sz="2000" b="1"/>
              <a:t> </a:t>
            </a:r>
            <a:r>
              <a:rPr lang="en-GB" sz="2000" b="1" err="1"/>
              <a:t>nationalité</a:t>
            </a:r>
            <a:r>
              <a:rPr lang="en-GB" sz="2000"/>
              <a:t>”.</a:t>
            </a:r>
            <a:r>
              <a:rPr lang="en-US" sz="2000"/>
              <a:t> </a:t>
            </a:r>
            <a:r>
              <a:rPr lang="en-GB" sz="2000"/>
              <a:t>Une nouvelle page </a:t>
            </a:r>
            <a:r>
              <a:rPr lang="en-GB" sz="2000" err="1"/>
              <a:t>s’ouvrira</a:t>
            </a:r>
            <a:r>
              <a:rPr lang="en-GB" sz="2000"/>
              <a:t>.</a:t>
            </a:r>
          </a:p>
          <a:p>
            <a:endParaRPr lang="en-GB" sz="2000"/>
          </a:p>
          <a:p>
            <a:endParaRPr lang="en-GB" sz="2000"/>
          </a:p>
          <a:p>
            <a:endParaRPr lang="en-GB" sz="2000"/>
          </a:p>
          <a:p>
            <a:endParaRPr lang="en-GB" sz="2000"/>
          </a:p>
          <a:p>
            <a:endParaRPr lang="en-GB" sz="2000"/>
          </a:p>
          <a:p>
            <a:endParaRPr lang="en-GB" sz="2000"/>
          </a:p>
          <a:p>
            <a:endParaRPr lang="en-GB" sz="2000"/>
          </a:p>
          <a:p>
            <a:endParaRPr lang="en-GB" sz="2000"/>
          </a:p>
          <a:p>
            <a:endParaRPr lang="en-GB" sz="2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0E82CC-0AEB-3C1D-79C1-B28A5875E719}"/>
              </a:ext>
            </a:extLst>
          </p:cNvPr>
          <p:cNvSpPr txBox="1"/>
          <p:nvPr/>
        </p:nvSpPr>
        <p:spPr>
          <a:xfrm>
            <a:off x="877893" y="3837006"/>
            <a:ext cx="4714386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/>
              <a:t>Saisissez votre nationalité. </a:t>
            </a:r>
            <a:br>
              <a:rPr lang="fr-FR" sz="2000"/>
            </a:br>
            <a:r>
              <a:rPr lang="fr-FR" sz="2000"/>
              <a:t>Si vous avez plus d’une nationalité, veuillez indiquer toutes vos nationalités.</a:t>
            </a:r>
            <a:endParaRPr lang="en-GB" sz="200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344B221-96DE-720C-08C4-B703B59EA84C}"/>
              </a:ext>
            </a:extLst>
          </p:cNvPr>
          <p:cNvSpPr/>
          <p:nvPr/>
        </p:nvSpPr>
        <p:spPr>
          <a:xfrm>
            <a:off x="554640" y="2409335"/>
            <a:ext cx="353839" cy="3538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6</a:t>
            </a:r>
            <a:endParaRPr lang="en-IE" sz="18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118473F-D2A6-9611-5C18-51EFBDF513C6}"/>
              </a:ext>
            </a:extLst>
          </p:cNvPr>
          <p:cNvSpPr/>
          <p:nvPr/>
        </p:nvSpPr>
        <p:spPr>
          <a:xfrm>
            <a:off x="524053" y="887465"/>
            <a:ext cx="353839" cy="3538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6</a:t>
            </a:r>
            <a:endParaRPr lang="en-IE" sz="18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C18C0B2-6C13-CDAD-6ED7-1B80FD7BACF8}"/>
              </a:ext>
            </a:extLst>
          </p:cNvPr>
          <p:cNvSpPr/>
          <p:nvPr/>
        </p:nvSpPr>
        <p:spPr>
          <a:xfrm>
            <a:off x="524053" y="431135"/>
            <a:ext cx="353839" cy="3538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5</a:t>
            </a:r>
            <a:endParaRPr lang="en-IE" sz="18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DDB9836-7F93-971C-F6F9-7DCFF0A52913}"/>
              </a:ext>
            </a:extLst>
          </p:cNvPr>
          <p:cNvSpPr/>
          <p:nvPr/>
        </p:nvSpPr>
        <p:spPr>
          <a:xfrm>
            <a:off x="524053" y="3861802"/>
            <a:ext cx="353839" cy="3538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7</a:t>
            </a:r>
            <a:endParaRPr lang="en-IE" sz="18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0C06D4-645F-5AD7-8597-7990C7D4465F}"/>
              </a:ext>
            </a:extLst>
          </p:cNvPr>
          <p:cNvSpPr/>
          <p:nvPr/>
        </p:nvSpPr>
        <p:spPr>
          <a:xfrm>
            <a:off x="524053" y="5106833"/>
            <a:ext cx="353839" cy="3538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8</a:t>
            </a:r>
            <a:endParaRPr lang="en-IE" sz="180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AEF9C28-E07C-7EA4-07D8-ACBFE6BF05EA}"/>
              </a:ext>
            </a:extLst>
          </p:cNvPr>
          <p:cNvSpPr/>
          <p:nvPr/>
        </p:nvSpPr>
        <p:spPr>
          <a:xfrm>
            <a:off x="6497638" y="4415805"/>
            <a:ext cx="353839" cy="3538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7</a:t>
            </a:r>
            <a:endParaRPr lang="en-IE" sz="180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F92E541-6D35-DA18-BAD5-1FA8A14BD2C8}"/>
              </a:ext>
            </a:extLst>
          </p:cNvPr>
          <p:cNvSpPr/>
          <p:nvPr/>
        </p:nvSpPr>
        <p:spPr>
          <a:xfrm>
            <a:off x="10086320" y="5672992"/>
            <a:ext cx="353839" cy="3538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8</a:t>
            </a:r>
            <a:endParaRPr lang="en-IE" sz="180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699AFC1-B204-E92F-82CA-23320103E6A9}"/>
              </a:ext>
            </a:extLst>
          </p:cNvPr>
          <p:cNvSpPr/>
          <p:nvPr/>
        </p:nvSpPr>
        <p:spPr>
          <a:xfrm>
            <a:off x="524053" y="5611916"/>
            <a:ext cx="353839" cy="3538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800"/>
              <a:t>9</a:t>
            </a:r>
            <a:endParaRPr lang="en-IE" sz="18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640EE0-BE96-54CE-2610-CBCF1276AA69}"/>
              </a:ext>
            </a:extLst>
          </p:cNvPr>
          <p:cNvSpPr txBox="1"/>
          <p:nvPr/>
        </p:nvSpPr>
        <p:spPr>
          <a:xfrm>
            <a:off x="877892" y="5611916"/>
            <a:ext cx="6096000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l-PL" sz="2000" err="1"/>
              <a:t>Click</a:t>
            </a:r>
            <a:r>
              <a:rPr lang="pl-PL" sz="2000"/>
              <a:t> "</a:t>
            </a:r>
            <a:r>
              <a:rPr lang="en-GB" sz="2000" b="1"/>
              <a:t>Retour</a:t>
            </a:r>
            <a:r>
              <a:rPr lang="en-GB" sz="2000"/>
              <a:t>”.</a:t>
            </a:r>
            <a:endParaRPr lang="en-US" sz="200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AF5581F-7DD3-8495-1923-04E0C349F29D}"/>
              </a:ext>
            </a:extLst>
          </p:cNvPr>
          <p:cNvSpPr/>
          <p:nvPr/>
        </p:nvSpPr>
        <p:spPr>
          <a:xfrm>
            <a:off x="5444621" y="3244378"/>
            <a:ext cx="353839" cy="35383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800"/>
              <a:t>9</a:t>
            </a:r>
            <a:endParaRPr lang="en-IE" sz="18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DD4FDF-DF2B-59F5-F285-B53657930109}"/>
              </a:ext>
            </a:extLst>
          </p:cNvPr>
          <p:cNvSpPr txBox="1"/>
          <p:nvPr/>
        </p:nvSpPr>
        <p:spPr>
          <a:xfrm>
            <a:off x="877892" y="5083697"/>
            <a:ext cx="6096000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l-PL" sz="2000" err="1"/>
              <a:t>Cliquez</a:t>
            </a:r>
            <a:r>
              <a:rPr lang="pl-PL" sz="2000"/>
              <a:t> sur “</a:t>
            </a:r>
            <a:r>
              <a:rPr lang="en-GB" sz="2000" b="1" err="1"/>
              <a:t>Sauver</a:t>
            </a:r>
            <a:r>
              <a:rPr lang="en-GB" sz="2000"/>
              <a:t>”.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0858133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321;p2">
            <a:extLst>
              <a:ext uri="{FF2B5EF4-FFF2-40B4-BE49-F238E27FC236}">
                <a16:creationId xmlns:a16="http://schemas.microsoft.com/office/drawing/2014/main" id="{7468F2F5-7488-30AD-4566-1ECD63A695F8}"/>
              </a:ext>
            </a:extLst>
          </p:cNvPr>
          <p:cNvSpPr txBox="1">
            <a:spLocks/>
          </p:cNvSpPr>
          <p:nvPr/>
        </p:nvSpPr>
        <p:spPr>
          <a:xfrm>
            <a:off x="702546" y="794353"/>
            <a:ext cx="5527705" cy="68461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/>
              <a:t>Examinez vos données et confirmez en cliquant </a:t>
            </a:r>
            <a:r>
              <a:rPr lang="en-GB">
                <a:solidFill>
                  <a:srgbClr val="000000"/>
                </a:solidFill>
                <a:cs typeface="Arial"/>
              </a:rPr>
              <a:t>“</a:t>
            </a:r>
            <a:r>
              <a:rPr lang="en-GB" b="1" err="1">
                <a:solidFill>
                  <a:srgbClr val="000000"/>
                </a:solidFill>
                <a:cs typeface="Arial"/>
              </a:rPr>
              <a:t>Sauvegardez</a:t>
            </a:r>
            <a:r>
              <a:rPr lang="en-GB" b="1">
                <a:solidFill>
                  <a:srgbClr val="000000"/>
                </a:solidFill>
                <a:cs typeface="Arial"/>
              </a:rPr>
              <a:t> et </a:t>
            </a:r>
            <a:r>
              <a:rPr lang="en-GB" b="1" err="1">
                <a:solidFill>
                  <a:srgbClr val="000000"/>
                </a:solidFill>
                <a:cs typeface="Arial"/>
              </a:rPr>
              <a:t>accédez</a:t>
            </a:r>
            <a:r>
              <a:rPr lang="en-GB" b="1">
                <a:solidFill>
                  <a:srgbClr val="000000"/>
                </a:solidFill>
                <a:cs typeface="Arial"/>
              </a:rPr>
              <a:t> au </a:t>
            </a:r>
            <a:r>
              <a:rPr lang="en-GB" b="1" err="1">
                <a:solidFill>
                  <a:srgbClr val="000000"/>
                </a:solidFill>
                <a:cs typeface="Arial"/>
              </a:rPr>
              <a:t>portail</a:t>
            </a:r>
            <a:r>
              <a:rPr lang="en-GB">
                <a:solidFill>
                  <a:srgbClr val="000000"/>
                </a:solidFill>
                <a:cs typeface="Arial"/>
              </a:rPr>
              <a:t>”.</a:t>
            </a:r>
            <a:endParaRPr lang="en-GB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>
              <a:solidFill>
                <a:srgbClr val="000000"/>
              </a:solidFill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>
              <a:solidFill>
                <a:srgbClr val="000000"/>
              </a:solidFill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>
              <a:solidFill>
                <a:srgbClr val="000000"/>
              </a:solidFill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>
              <a:solidFill>
                <a:srgbClr val="000000"/>
              </a:solidFill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>
              <a:solidFill>
                <a:srgbClr val="000000"/>
              </a:solidFill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>
              <a:solidFill>
                <a:srgbClr val="000000"/>
              </a:solidFill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>
              <a:solidFill>
                <a:srgbClr val="000000"/>
              </a:solidFill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>
              <a:solidFill>
                <a:srgbClr val="000000"/>
              </a:solidFill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>
              <a:solidFill>
                <a:srgbClr val="000000"/>
              </a:solidFill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>
              <a:solidFill>
                <a:srgbClr val="000000"/>
              </a:solidFill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>
              <a:solidFill>
                <a:srgbClr val="000000"/>
              </a:solidFill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>
              <a:solidFill>
                <a:srgbClr val="000000"/>
              </a:solidFill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>
              <a:solidFill>
                <a:srgbClr val="000000"/>
              </a:solidFill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>
              <a:solidFill>
                <a:srgbClr val="000000"/>
              </a:solidFill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>
              <a:solidFill>
                <a:srgbClr val="000000"/>
              </a:solidFill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>
              <a:solidFill>
                <a:srgbClr val="000000"/>
              </a:solidFill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A18CBF1-E7A1-F761-EEDC-0DD9A6A59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0203" y="2354980"/>
            <a:ext cx="4388143" cy="1598286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7DBB4FA-36F3-D1E5-6B4D-B13F8874A7A3}"/>
              </a:ext>
            </a:extLst>
          </p:cNvPr>
          <p:cNvGrpSpPr/>
          <p:nvPr/>
        </p:nvGrpSpPr>
        <p:grpSpPr>
          <a:xfrm>
            <a:off x="697670" y="1828655"/>
            <a:ext cx="4570368" cy="4440844"/>
            <a:chOff x="777631" y="952500"/>
            <a:chExt cx="4241806" cy="395605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C6832A0-7C0B-E46D-7C48-0429A72D8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8889"/>
            <a:stretch/>
          </p:blipFill>
          <p:spPr>
            <a:xfrm>
              <a:off x="777631" y="952500"/>
              <a:ext cx="4241806" cy="39560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31A579-F5D7-D243-AEAD-356A0128504B}"/>
                </a:ext>
              </a:extLst>
            </p:cNvPr>
            <p:cNvSpPr/>
            <p:nvPr/>
          </p:nvSpPr>
          <p:spPr>
            <a:xfrm>
              <a:off x="880075" y="4729883"/>
              <a:ext cx="986825" cy="17866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0734E98-77B9-7E7C-F3F6-45C99C975EF9}"/>
              </a:ext>
            </a:extLst>
          </p:cNvPr>
          <p:cNvSpPr txBox="1"/>
          <p:nvPr/>
        </p:nvSpPr>
        <p:spPr>
          <a:xfrm>
            <a:off x="6675337" y="775992"/>
            <a:ext cx="551666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/>
              <a:t>Une fenêtre pop-up apparaîtra et vous devriez être automatiquement redirigé vers le Portail unique pour les candidatures.</a:t>
            </a:r>
            <a:endParaRPr lang="en-US" b="1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17B2BD0-6C81-FDAE-0E8C-2B4D0504C485}"/>
              </a:ext>
            </a:extLst>
          </p:cNvPr>
          <p:cNvGrpSpPr/>
          <p:nvPr/>
        </p:nvGrpSpPr>
        <p:grpSpPr>
          <a:xfrm>
            <a:off x="6274943" y="796473"/>
            <a:ext cx="506216" cy="369332"/>
            <a:chOff x="7579007" y="4956360"/>
            <a:chExt cx="506216" cy="36933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0739A1D-7AEB-0550-2E2D-2CD58E541C70}"/>
                </a:ext>
              </a:extLst>
            </p:cNvPr>
            <p:cNvSpPr/>
            <p:nvPr/>
          </p:nvSpPr>
          <p:spPr>
            <a:xfrm>
              <a:off x="7627131" y="4971853"/>
              <a:ext cx="353839" cy="35383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8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C5C09CA-279C-86B0-A3F7-ABE842F5A0B4}"/>
                </a:ext>
              </a:extLst>
            </p:cNvPr>
            <p:cNvSpPr txBox="1"/>
            <p:nvPr/>
          </p:nvSpPr>
          <p:spPr>
            <a:xfrm>
              <a:off x="7579007" y="4956360"/>
              <a:ext cx="506216" cy="369332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bg1"/>
                  </a:solidFill>
                </a:rPr>
                <a:t>1</a:t>
              </a:r>
              <a:r>
                <a:rPr lang="pl-PL" sz="1800">
                  <a:solidFill>
                    <a:schemeClr val="bg1"/>
                  </a:solidFill>
                </a:rPr>
                <a:t>1</a:t>
              </a:r>
              <a:endParaRPr lang="en-US" sz="1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92B9D00-C687-A6F0-66DD-61F28210563A}"/>
              </a:ext>
            </a:extLst>
          </p:cNvPr>
          <p:cNvGrpSpPr/>
          <p:nvPr/>
        </p:nvGrpSpPr>
        <p:grpSpPr>
          <a:xfrm>
            <a:off x="344266" y="796473"/>
            <a:ext cx="506216" cy="369332"/>
            <a:chOff x="7579007" y="4956360"/>
            <a:chExt cx="506216" cy="36933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25C1E85-8066-840E-7F92-74A233CEFA91}"/>
                </a:ext>
              </a:extLst>
            </p:cNvPr>
            <p:cNvSpPr/>
            <p:nvPr/>
          </p:nvSpPr>
          <p:spPr>
            <a:xfrm>
              <a:off x="7627131" y="4971853"/>
              <a:ext cx="353839" cy="35383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8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72EFF1D-F435-BC0A-8083-51E000257BA3}"/>
                </a:ext>
              </a:extLst>
            </p:cNvPr>
            <p:cNvSpPr txBox="1"/>
            <p:nvPr/>
          </p:nvSpPr>
          <p:spPr>
            <a:xfrm>
              <a:off x="7579007" y="4956360"/>
              <a:ext cx="506216" cy="369332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bg1"/>
                  </a:solidFill>
                </a:rPr>
                <a:t>10</a:t>
              </a:r>
              <a:endParaRPr lang="en-US" sz="1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9509422-74B3-3AA7-188B-5EC14742A9A1}"/>
              </a:ext>
            </a:extLst>
          </p:cNvPr>
          <p:cNvGrpSpPr/>
          <p:nvPr/>
        </p:nvGrpSpPr>
        <p:grpSpPr>
          <a:xfrm>
            <a:off x="344266" y="5984552"/>
            <a:ext cx="506216" cy="369332"/>
            <a:chOff x="7579007" y="4956360"/>
            <a:chExt cx="506216" cy="36933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8B76C53-A6F1-9692-A7E4-4CF9E24B6FA0}"/>
                </a:ext>
              </a:extLst>
            </p:cNvPr>
            <p:cNvSpPr/>
            <p:nvPr/>
          </p:nvSpPr>
          <p:spPr>
            <a:xfrm>
              <a:off x="7627131" y="4971853"/>
              <a:ext cx="353839" cy="35383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8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FDD309A-49A2-569E-E9ED-7A12D25F9F6B}"/>
                </a:ext>
              </a:extLst>
            </p:cNvPr>
            <p:cNvSpPr txBox="1"/>
            <p:nvPr/>
          </p:nvSpPr>
          <p:spPr>
            <a:xfrm>
              <a:off x="7579007" y="4956360"/>
              <a:ext cx="506216" cy="369332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bg1"/>
                  </a:solidFill>
                </a:rPr>
                <a:t>10</a:t>
              </a:r>
              <a:endParaRPr lang="en-US" sz="1800" b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9650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E016A-272B-A7FD-1116-7C8D4ADFC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1600E16-C1CD-EE72-D225-AB5EC08DEFF8}"/>
              </a:ext>
            </a:extLst>
          </p:cNvPr>
          <p:cNvSpPr txBox="1">
            <a:spLocks/>
          </p:cNvSpPr>
          <p:nvPr/>
        </p:nvSpPr>
        <p:spPr>
          <a:xfrm>
            <a:off x="1038448" y="709079"/>
            <a:ext cx="4433094" cy="1350223"/>
          </a:xfrm>
          <a:prstGeom prst="rect">
            <a:avLst/>
          </a:prstGeom>
          <a:noFill/>
        </p:spPr>
        <p:txBody>
          <a:bodyPr vert="horz" lIns="144000" tIns="144000" rIns="144000" bIns="14400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6FF"/>
              </a:buClr>
            </a:pPr>
            <a:r>
              <a:rPr lang="en-IE"/>
              <a:t>Allez sur le </a:t>
            </a:r>
            <a:r>
              <a:rPr lang="en-GB">
                <a:solidFill>
                  <a:srgbClr val="0D0D0D"/>
                </a:solidFill>
                <a:hlinkClick r:id="rId3"/>
              </a:rPr>
              <a:t>Portail unique pour les candidatures</a:t>
            </a:r>
            <a:r>
              <a:rPr lang="en-GB">
                <a:solidFill>
                  <a:srgbClr val="0D0D0D"/>
                </a:solidFill>
              </a:rPr>
              <a:t>.</a:t>
            </a:r>
          </a:p>
          <a:p>
            <a:pPr>
              <a:buClr>
                <a:srgbClr val="0066FF"/>
              </a:buClr>
            </a:pPr>
            <a:r>
              <a:rPr lang="en-GB" err="1">
                <a:solidFill>
                  <a:srgbClr val="0D0D0D"/>
                </a:solidFill>
                <a:cs typeface="Arial"/>
              </a:rPr>
              <a:t>Sélectionnez</a:t>
            </a:r>
            <a:r>
              <a:rPr lang="en-GB">
                <a:solidFill>
                  <a:srgbClr val="0D0D0D"/>
                </a:solidFill>
                <a:cs typeface="Arial"/>
              </a:rPr>
              <a:t> </a:t>
            </a:r>
            <a:r>
              <a:rPr lang="en-GB" b="1">
                <a:solidFill>
                  <a:srgbClr val="0D0D0D"/>
                </a:solidFill>
                <a:cs typeface="Arial"/>
              </a:rPr>
              <a:t>”Mon </a:t>
            </a:r>
            <a:r>
              <a:rPr lang="en-GB" b="1" err="1">
                <a:solidFill>
                  <a:srgbClr val="0D0D0D"/>
                </a:solidFill>
                <a:cs typeface="Arial"/>
              </a:rPr>
              <a:t>compte</a:t>
            </a:r>
            <a:r>
              <a:rPr lang="en-GB" b="1">
                <a:solidFill>
                  <a:srgbClr val="0D0D0D"/>
                </a:solidFill>
                <a:cs typeface="Arial"/>
              </a:rPr>
              <a:t>”</a:t>
            </a:r>
            <a:r>
              <a:rPr lang="en-GB">
                <a:solidFill>
                  <a:srgbClr val="0D0D0D"/>
                </a:solidFill>
                <a:cs typeface="Arial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B5F04D-C1E9-C6FA-D2EC-A7E51A356B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5" t="1593" r="55778"/>
          <a:stretch>
            <a:fillRect/>
          </a:stretch>
        </p:blipFill>
        <p:spPr>
          <a:xfrm>
            <a:off x="614031" y="2343598"/>
            <a:ext cx="4655844" cy="403652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B1D011-7DB8-6253-8DD3-8D8E5A68379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9" b="36386"/>
          <a:stretch>
            <a:fillRect/>
          </a:stretch>
        </p:blipFill>
        <p:spPr>
          <a:xfrm>
            <a:off x="5792598" y="2348026"/>
            <a:ext cx="5958421" cy="3007592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E28801D-C568-AFE4-DF9D-713782F0BEC1}"/>
              </a:ext>
            </a:extLst>
          </p:cNvPr>
          <p:cNvGrpSpPr/>
          <p:nvPr/>
        </p:nvGrpSpPr>
        <p:grpSpPr>
          <a:xfrm>
            <a:off x="692290" y="762607"/>
            <a:ext cx="506216" cy="369332"/>
            <a:chOff x="7579007" y="4956360"/>
            <a:chExt cx="506216" cy="36933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4C3257B-E9A1-3E9D-AB08-0A538BDAC7D3}"/>
                </a:ext>
              </a:extLst>
            </p:cNvPr>
            <p:cNvSpPr/>
            <p:nvPr/>
          </p:nvSpPr>
          <p:spPr>
            <a:xfrm>
              <a:off x="7627131" y="4971853"/>
              <a:ext cx="353839" cy="35383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8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E07F6EE-9C70-F389-A822-6D0AD7F67238}"/>
                </a:ext>
              </a:extLst>
            </p:cNvPr>
            <p:cNvSpPr txBox="1"/>
            <p:nvPr/>
          </p:nvSpPr>
          <p:spPr>
            <a:xfrm>
              <a:off x="7579007" y="4956360"/>
              <a:ext cx="506216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tx1"/>
                  </a:solidFill>
                </a:rPr>
                <a:t>1</a:t>
              </a:r>
              <a:r>
                <a:rPr lang="pl-PL" sz="1800">
                  <a:solidFill>
                    <a:schemeClr val="tx1"/>
                  </a:solidFill>
                </a:rPr>
                <a:t>2</a:t>
              </a:r>
              <a:endParaRPr lang="en-US" sz="18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0BBDD0A-0756-7478-9EDE-6826A55AF87F}"/>
              </a:ext>
            </a:extLst>
          </p:cNvPr>
          <p:cNvGrpSpPr/>
          <p:nvPr/>
        </p:nvGrpSpPr>
        <p:grpSpPr>
          <a:xfrm>
            <a:off x="692290" y="1489607"/>
            <a:ext cx="506216" cy="369332"/>
            <a:chOff x="7579007" y="4956360"/>
            <a:chExt cx="506216" cy="36933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7AC2D13-2610-4080-5808-6CD5296E5213}"/>
                </a:ext>
              </a:extLst>
            </p:cNvPr>
            <p:cNvSpPr/>
            <p:nvPr/>
          </p:nvSpPr>
          <p:spPr>
            <a:xfrm>
              <a:off x="7627131" y="4971853"/>
              <a:ext cx="353839" cy="35383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8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6C9F33A-C77C-5C5E-C764-FBE1BE48B993}"/>
                </a:ext>
              </a:extLst>
            </p:cNvPr>
            <p:cNvSpPr txBox="1"/>
            <p:nvPr/>
          </p:nvSpPr>
          <p:spPr>
            <a:xfrm>
              <a:off x="7579007" y="4956360"/>
              <a:ext cx="506216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tx1"/>
                  </a:solidFill>
                </a:rPr>
                <a:t>1</a:t>
              </a:r>
              <a:r>
                <a:rPr lang="pl-PL" sz="1800">
                  <a:solidFill>
                    <a:schemeClr val="tx1"/>
                  </a:solidFill>
                </a:rPr>
                <a:t>3</a:t>
              </a:r>
              <a:endParaRPr lang="en-US" sz="1800" b="1">
                <a:solidFill>
                  <a:schemeClr val="tx1"/>
                </a:solidFill>
              </a:endParaRPr>
            </a:p>
          </p:txBody>
        </p:sp>
      </p:grp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5300A42B-E35E-109E-FA0A-FFC0A611E737}"/>
              </a:ext>
            </a:extLst>
          </p:cNvPr>
          <p:cNvSpPr txBox="1">
            <a:spLocks/>
          </p:cNvSpPr>
          <p:nvPr/>
        </p:nvSpPr>
        <p:spPr>
          <a:xfrm>
            <a:off x="6413389" y="787042"/>
            <a:ext cx="10981791" cy="4066747"/>
          </a:xfrm>
          <a:prstGeom prst="rect">
            <a:avLst/>
          </a:prstGeom>
          <a:noFill/>
        </p:spPr>
        <p:txBody>
          <a:bodyPr vert="horz" lIns="144000" tIns="144000" rIns="144000" bIns="14400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6FF"/>
              </a:buClr>
            </a:pPr>
            <a:r>
              <a:rPr lang="en-US" err="1">
                <a:cs typeface="Arial"/>
              </a:rPr>
              <a:t>Cliquez</a:t>
            </a:r>
            <a:r>
              <a:rPr lang="en-US">
                <a:cs typeface="Arial"/>
              </a:rPr>
              <a:t> sur  </a:t>
            </a:r>
            <a:r>
              <a:rPr lang="en-US" b="1">
                <a:cs typeface="Arial"/>
              </a:rPr>
              <a:t>“Mon CV”</a:t>
            </a:r>
            <a:r>
              <a:rPr lang="en-US">
                <a:cs typeface="Arial"/>
              </a:rPr>
              <a:t>.</a:t>
            </a:r>
            <a:endParaRPr lang="en-GB">
              <a:solidFill>
                <a:srgbClr val="0D0D0D"/>
              </a:solidFill>
            </a:endParaRPr>
          </a:p>
          <a:p>
            <a:pPr>
              <a:buClr>
                <a:srgbClr val="0066FF"/>
              </a:buClr>
            </a:pPr>
            <a:r>
              <a:rPr lang="en-GB" err="1">
                <a:solidFill>
                  <a:srgbClr val="0D0D0D"/>
                </a:solidFill>
                <a:cs typeface="Arial"/>
              </a:rPr>
              <a:t>Remplissez</a:t>
            </a:r>
            <a:r>
              <a:rPr lang="en-GB">
                <a:solidFill>
                  <a:srgbClr val="0D0D0D"/>
                </a:solidFill>
                <a:cs typeface="Arial"/>
              </a:rPr>
              <a:t> les </a:t>
            </a:r>
            <a:r>
              <a:rPr lang="en-GB" err="1">
                <a:solidFill>
                  <a:srgbClr val="0D0D0D"/>
                </a:solidFill>
                <a:cs typeface="Arial"/>
              </a:rPr>
              <a:t>informations</a:t>
            </a:r>
            <a:r>
              <a:rPr lang="en-GB">
                <a:solidFill>
                  <a:srgbClr val="0D0D0D"/>
                </a:solidFill>
                <a:cs typeface="Arial"/>
              </a:rPr>
              <a:t> </a:t>
            </a:r>
            <a:r>
              <a:rPr lang="en-GB" err="1">
                <a:solidFill>
                  <a:srgbClr val="0D0D0D"/>
                </a:solidFill>
                <a:cs typeface="Arial"/>
              </a:rPr>
              <a:t>requises</a:t>
            </a:r>
            <a:r>
              <a:rPr lang="en-GB">
                <a:solidFill>
                  <a:srgbClr val="0D0D0D"/>
                </a:solidFill>
                <a:cs typeface="Arial"/>
              </a:rPr>
              <a:t>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AFB6DBD-2110-5FD0-F91F-FC0C104BB46D}"/>
              </a:ext>
            </a:extLst>
          </p:cNvPr>
          <p:cNvGrpSpPr/>
          <p:nvPr/>
        </p:nvGrpSpPr>
        <p:grpSpPr>
          <a:xfrm>
            <a:off x="6047876" y="840570"/>
            <a:ext cx="506216" cy="369332"/>
            <a:chOff x="7579007" y="4956360"/>
            <a:chExt cx="506216" cy="369332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54B7107-7A20-D4B8-EDF6-3D0D6BC70AF1}"/>
                </a:ext>
              </a:extLst>
            </p:cNvPr>
            <p:cNvSpPr/>
            <p:nvPr/>
          </p:nvSpPr>
          <p:spPr>
            <a:xfrm>
              <a:off x="7627131" y="4971853"/>
              <a:ext cx="353839" cy="35383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80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1E180C2-F867-5976-63D5-AF0F1276D54E}"/>
                </a:ext>
              </a:extLst>
            </p:cNvPr>
            <p:cNvSpPr txBox="1"/>
            <p:nvPr/>
          </p:nvSpPr>
          <p:spPr>
            <a:xfrm>
              <a:off x="7579007" y="4956360"/>
              <a:ext cx="506216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tx1"/>
                  </a:solidFill>
                </a:rPr>
                <a:t>1</a:t>
              </a:r>
              <a:r>
                <a:rPr lang="pl-PL" sz="1800">
                  <a:solidFill>
                    <a:schemeClr val="tx1"/>
                  </a:solidFill>
                </a:rPr>
                <a:t>4</a:t>
              </a:r>
              <a:endParaRPr lang="en-US" sz="18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48F95CB-50FE-7269-A70D-20EE9FF98168}"/>
              </a:ext>
            </a:extLst>
          </p:cNvPr>
          <p:cNvGrpSpPr/>
          <p:nvPr/>
        </p:nvGrpSpPr>
        <p:grpSpPr>
          <a:xfrm>
            <a:off x="6047876" y="1264606"/>
            <a:ext cx="506216" cy="369332"/>
            <a:chOff x="7579007" y="4956360"/>
            <a:chExt cx="506216" cy="369332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29C7349-F8B3-2179-B457-3DDE5BB87817}"/>
                </a:ext>
              </a:extLst>
            </p:cNvPr>
            <p:cNvSpPr/>
            <p:nvPr/>
          </p:nvSpPr>
          <p:spPr>
            <a:xfrm>
              <a:off x="7627131" y="4971853"/>
              <a:ext cx="353839" cy="35383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80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59CF227-5497-8788-317D-84C9F4518544}"/>
                </a:ext>
              </a:extLst>
            </p:cNvPr>
            <p:cNvSpPr txBox="1"/>
            <p:nvPr/>
          </p:nvSpPr>
          <p:spPr>
            <a:xfrm>
              <a:off x="7579007" y="4956360"/>
              <a:ext cx="506216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tx1"/>
                  </a:solidFill>
                </a:rPr>
                <a:t>1</a:t>
              </a:r>
              <a:r>
                <a:rPr lang="pl-PL" sz="1800">
                  <a:solidFill>
                    <a:schemeClr val="tx1"/>
                  </a:solidFill>
                </a:rPr>
                <a:t>5</a:t>
              </a:r>
              <a:endParaRPr lang="en-US" sz="18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CF4DCB6-BB24-32A4-64D5-05336B90C7C3}"/>
              </a:ext>
            </a:extLst>
          </p:cNvPr>
          <p:cNvGrpSpPr/>
          <p:nvPr/>
        </p:nvGrpSpPr>
        <p:grpSpPr>
          <a:xfrm>
            <a:off x="1941970" y="2166816"/>
            <a:ext cx="506216" cy="369332"/>
            <a:chOff x="7579007" y="4956360"/>
            <a:chExt cx="506216" cy="369332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F86FBD0-4956-B162-CA7A-626F331BB3DC}"/>
                </a:ext>
              </a:extLst>
            </p:cNvPr>
            <p:cNvSpPr/>
            <p:nvPr/>
          </p:nvSpPr>
          <p:spPr>
            <a:xfrm>
              <a:off x="7627131" y="4971853"/>
              <a:ext cx="353839" cy="35383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8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DEC1E78-BBDA-F491-65A4-53492737EE48}"/>
                </a:ext>
              </a:extLst>
            </p:cNvPr>
            <p:cNvSpPr txBox="1"/>
            <p:nvPr/>
          </p:nvSpPr>
          <p:spPr>
            <a:xfrm>
              <a:off x="7579007" y="4956360"/>
              <a:ext cx="506216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tx1"/>
                  </a:solidFill>
                </a:rPr>
                <a:t>1</a:t>
              </a:r>
              <a:r>
                <a:rPr lang="pl-PL" sz="1800">
                  <a:solidFill>
                    <a:schemeClr val="tx1"/>
                  </a:solidFill>
                </a:rPr>
                <a:t>3</a:t>
              </a:r>
              <a:endParaRPr lang="en-US" sz="18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25F8EA5-3B91-5DCE-3B9B-1C61E11CBA99}"/>
              </a:ext>
            </a:extLst>
          </p:cNvPr>
          <p:cNvGrpSpPr/>
          <p:nvPr/>
        </p:nvGrpSpPr>
        <p:grpSpPr>
          <a:xfrm>
            <a:off x="98888" y="3514353"/>
            <a:ext cx="506216" cy="369332"/>
            <a:chOff x="7579007" y="4956360"/>
            <a:chExt cx="506216" cy="369332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68705503-776A-B4A6-04C3-A9E2B5BFD940}"/>
                </a:ext>
              </a:extLst>
            </p:cNvPr>
            <p:cNvSpPr/>
            <p:nvPr/>
          </p:nvSpPr>
          <p:spPr>
            <a:xfrm>
              <a:off x="7627131" y="4971853"/>
              <a:ext cx="353839" cy="35383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80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DC53934-E72B-5B49-8923-64159B6BA212}"/>
                </a:ext>
              </a:extLst>
            </p:cNvPr>
            <p:cNvSpPr txBox="1"/>
            <p:nvPr/>
          </p:nvSpPr>
          <p:spPr>
            <a:xfrm>
              <a:off x="7579007" y="4956360"/>
              <a:ext cx="506216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tx1"/>
                  </a:solidFill>
                </a:rPr>
                <a:t>1</a:t>
              </a:r>
              <a:r>
                <a:rPr lang="pl-PL" sz="1800">
                  <a:solidFill>
                    <a:schemeClr val="tx1"/>
                  </a:solidFill>
                </a:rPr>
                <a:t>4</a:t>
              </a:r>
              <a:endParaRPr lang="en-US" sz="18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23638DE-7E2B-51BA-C743-392E1C0F474D}"/>
              </a:ext>
            </a:extLst>
          </p:cNvPr>
          <p:cNvGrpSpPr/>
          <p:nvPr/>
        </p:nvGrpSpPr>
        <p:grpSpPr>
          <a:xfrm>
            <a:off x="7158822" y="3993649"/>
            <a:ext cx="506216" cy="369332"/>
            <a:chOff x="7579007" y="4956360"/>
            <a:chExt cx="506216" cy="369332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89857F5D-3DA4-05D1-0FCB-58DD55A486C7}"/>
                </a:ext>
              </a:extLst>
            </p:cNvPr>
            <p:cNvSpPr/>
            <p:nvPr/>
          </p:nvSpPr>
          <p:spPr>
            <a:xfrm>
              <a:off x="7627131" y="4971853"/>
              <a:ext cx="353839" cy="35383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80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46F1C9A-A295-538C-9A0D-BF33B8040E78}"/>
                </a:ext>
              </a:extLst>
            </p:cNvPr>
            <p:cNvSpPr txBox="1"/>
            <p:nvPr/>
          </p:nvSpPr>
          <p:spPr>
            <a:xfrm>
              <a:off x="7579007" y="4956360"/>
              <a:ext cx="506216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tx1"/>
                  </a:solidFill>
                </a:rPr>
                <a:t>1</a:t>
              </a:r>
              <a:r>
                <a:rPr lang="pl-PL" sz="1800">
                  <a:solidFill>
                    <a:schemeClr val="tx1"/>
                  </a:solidFill>
                </a:rPr>
                <a:t>5</a:t>
              </a:r>
              <a:endParaRPr lang="en-US" sz="1800" b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67913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6215B-C93B-7568-FB0A-5F201559D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003D602-442F-E039-712B-BDAC5FBA34EF}"/>
              </a:ext>
            </a:extLst>
          </p:cNvPr>
          <p:cNvSpPr txBox="1">
            <a:spLocks/>
          </p:cNvSpPr>
          <p:nvPr/>
        </p:nvSpPr>
        <p:spPr>
          <a:xfrm>
            <a:off x="1039453" y="709080"/>
            <a:ext cx="10981791" cy="4066747"/>
          </a:xfrm>
          <a:prstGeom prst="rect">
            <a:avLst/>
          </a:prstGeom>
          <a:noFill/>
        </p:spPr>
        <p:txBody>
          <a:bodyPr vert="horz" lIns="144000" tIns="144000" rIns="144000" bIns="14400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6FF"/>
              </a:buClr>
            </a:pPr>
            <a:r>
              <a:rPr lang="en-GB" err="1">
                <a:solidFill>
                  <a:srgbClr val="0D0D0D"/>
                </a:solidFill>
                <a:cs typeface="Arial"/>
              </a:rPr>
              <a:t>Sélectionnez</a:t>
            </a:r>
            <a:r>
              <a:rPr lang="en-GB">
                <a:solidFill>
                  <a:srgbClr val="0D0D0D"/>
                </a:solidFill>
                <a:cs typeface="Arial"/>
              </a:rPr>
              <a:t> </a:t>
            </a:r>
            <a:r>
              <a:rPr lang="en-GB" b="1">
                <a:solidFill>
                  <a:srgbClr val="0D0D0D"/>
                </a:solidFill>
                <a:cs typeface="Arial"/>
              </a:rPr>
              <a:t>”Mon </a:t>
            </a:r>
            <a:r>
              <a:rPr lang="en-GB" b="1" err="1">
                <a:solidFill>
                  <a:srgbClr val="0D0D0D"/>
                </a:solidFill>
                <a:cs typeface="Arial"/>
              </a:rPr>
              <a:t>compte</a:t>
            </a:r>
            <a:r>
              <a:rPr lang="en-GB" b="1">
                <a:solidFill>
                  <a:srgbClr val="0D0D0D"/>
                </a:solidFill>
                <a:cs typeface="Arial"/>
              </a:rPr>
              <a:t>”.</a:t>
            </a:r>
            <a:endParaRPr lang="en-GB">
              <a:solidFill>
                <a:srgbClr val="0D0D0D"/>
              </a:solidFill>
              <a:cs typeface="Arial"/>
            </a:endParaRPr>
          </a:p>
          <a:p>
            <a:pPr>
              <a:buClr>
                <a:srgbClr val="0066FF"/>
              </a:buClr>
            </a:pPr>
            <a:r>
              <a:rPr lang="en-GB" err="1">
                <a:solidFill>
                  <a:srgbClr val="0D0D0D"/>
                </a:solidFill>
                <a:cs typeface="Arial"/>
              </a:rPr>
              <a:t>Cliquez</a:t>
            </a:r>
            <a:r>
              <a:rPr lang="en-GB">
                <a:solidFill>
                  <a:srgbClr val="0D0D0D"/>
                </a:solidFill>
                <a:cs typeface="Arial"/>
              </a:rPr>
              <a:t> sur  </a:t>
            </a:r>
            <a:r>
              <a:rPr lang="en-GB" b="1">
                <a:solidFill>
                  <a:srgbClr val="0D0D0D"/>
                </a:solidFill>
                <a:cs typeface="Arial"/>
              </a:rPr>
              <a:t>“Mes candidatures</a:t>
            </a:r>
            <a:r>
              <a:rPr lang="en-GB">
                <a:solidFill>
                  <a:srgbClr val="0D0D0D"/>
                </a:solidFill>
                <a:cs typeface="Arial"/>
              </a:rPr>
              <a:t>”.</a:t>
            </a:r>
            <a:endParaRPr lang="en-IE">
              <a:cs typeface="Arial"/>
            </a:endParaRPr>
          </a:p>
          <a:p>
            <a:pPr>
              <a:buClr>
                <a:srgbClr val="0066FF"/>
              </a:buClr>
            </a:pPr>
            <a:endParaRPr lang="en-US">
              <a:cs typeface="Arial"/>
            </a:endParaRPr>
          </a:p>
          <a:p>
            <a:endParaRPr lang="en-IE"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6CBFDE-AC6E-6934-657E-C61FC4881BF7}"/>
              </a:ext>
            </a:extLst>
          </p:cNvPr>
          <p:cNvSpPr txBox="1"/>
          <p:nvPr/>
        </p:nvSpPr>
        <p:spPr>
          <a:xfrm>
            <a:off x="8512814" y="4274156"/>
            <a:ext cx="78785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>
                <a:solidFill>
                  <a:srgbClr val="00B05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</a:rPr>
              <a:t>✔</a:t>
            </a:r>
            <a:endParaRPr lang="en-US" sz="3600" b="1">
              <a:solidFill>
                <a:srgbClr val="00B05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FF3F4EB-2FA5-3281-12B8-C909A393D2B1}"/>
              </a:ext>
            </a:extLst>
          </p:cNvPr>
          <p:cNvGrpSpPr/>
          <p:nvPr/>
        </p:nvGrpSpPr>
        <p:grpSpPr>
          <a:xfrm>
            <a:off x="692290" y="1186643"/>
            <a:ext cx="506216" cy="369332"/>
            <a:chOff x="7579007" y="4956360"/>
            <a:chExt cx="506216" cy="36933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4CC99-BB38-4660-3F53-4F55755F49DF}"/>
                </a:ext>
              </a:extLst>
            </p:cNvPr>
            <p:cNvSpPr/>
            <p:nvPr/>
          </p:nvSpPr>
          <p:spPr>
            <a:xfrm>
              <a:off x="7627131" y="4971853"/>
              <a:ext cx="353839" cy="35383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8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8D747B7-CD29-9020-AFF2-764AFECBB502}"/>
                </a:ext>
              </a:extLst>
            </p:cNvPr>
            <p:cNvSpPr txBox="1"/>
            <p:nvPr/>
          </p:nvSpPr>
          <p:spPr>
            <a:xfrm>
              <a:off x="7579007" y="4956360"/>
              <a:ext cx="506216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tx1"/>
                  </a:solidFill>
                </a:rPr>
                <a:t>1</a:t>
              </a:r>
              <a:r>
                <a:rPr lang="pl-PL" sz="1800">
                  <a:solidFill>
                    <a:schemeClr val="tx1"/>
                  </a:solidFill>
                </a:rPr>
                <a:t>7</a:t>
              </a:r>
              <a:endParaRPr lang="en-US" sz="18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2AE1817-1AF1-4CBA-AFE9-A253C2EA0452}"/>
              </a:ext>
            </a:extLst>
          </p:cNvPr>
          <p:cNvGrpSpPr/>
          <p:nvPr/>
        </p:nvGrpSpPr>
        <p:grpSpPr>
          <a:xfrm>
            <a:off x="692290" y="763196"/>
            <a:ext cx="506216" cy="646331"/>
            <a:chOff x="7579007" y="4956360"/>
            <a:chExt cx="506216" cy="64633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BAC8A2D-13B6-3B18-2FC4-C38F3AA14045}"/>
                </a:ext>
              </a:extLst>
            </p:cNvPr>
            <p:cNvSpPr/>
            <p:nvPr/>
          </p:nvSpPr>
          <p:spPr>
            <a:xfrm>
              <a:off x="7627131" y="4971853"/>
              <a:ext cx="353839" cy="35383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8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200CEE4-2AB5-8973-B768-DE64CC9B2A10}"/>
                </a:ext>
              </a:extLst>
            </p:cNvPr>
            <p:cNvSpPr txBox="1"/>
            <p:nvPr/>
          </p:nvSpPr>
          <p:spPr>
            <a:xfrm>
              <a:off x="7579007" y="4956360"/>
              <a:ext cx="506216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tx1"/>
                  </a:solidFill>
                </a:rPr>
                <a:t>1</a:t>
              </a:r>
              <a:r>
                <a:rPr lang="pl-PL" sz="1800">
                  <a:solidFill>
                    <a:schemeClr val="tx1"/>
                  </a:solidFill>
                </a:rPr>
                <a:t>6</a:t>
              </a:r>
              <a:r>
                <a:rPr lang="en-US" sz="1800">
                  <a:solidFill>
                    <a:schemeClr val="tx1"/>
                  </a:solidFill>
                </a:rPr>
                <a:t>	</a:t>
              </a:r>
              <a:endParaRPr lang="en-US" sz="18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D7ED09F-CD86-D65F-7CDF-DA47CFC89FE0}"/>
              </a:ext>
            </a:extLst>
          </p:cNvPr>
          <p:cNvGrpSpPr/>
          <p:nvPr/>
        </p:nvGrpSpPr>
        <p:grpSpPr>
          <a:xfrm>
            <a:off x="5911813" y="822537"/>
            <a:ext cx="506216" cy="369332"/>
            <a:chOff x="7579007" y="4956360"/>
            <a:chExt cx="506216" cy="36933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55D6941-85AB-425E-F431-337752424647}"/>
                </a:ext>
              </a:extLst>
            </p:cNvPr>
            <p:cNvSpPr/>
            <p:nvPr/>
          </p:nvSpPr>
          <p:spPr>
            <a:xfrm>
              <a:off x="7627131" y="4971853"/>
              <a:ext cx="353839" cy="35383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8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A1B1EB0-528E-4E83-BE03-34F5E26B881C}"/>
                </a:ext>
              </a:extLst>
            </p:cNvPr>
            <p:cNvSpPr txBox="1"/>
            <p:nvPr/>
          </p:nvSpPr>
          <p:spPr>
            <a:xfrm>
              <a:off x="7579007" y="4956360"/>
              <a:ext cx="506216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tx1"/>
                  </a:solidFill>
                </a:rPr>
                <a:t>18</a:t>
              </a:r>
              <a:endParaRPr lang="en-US" sz="18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1DF3CCC-BAFB-C1FC-DF6F-617FDCC403D2}"/>
              </a:ext>
            </a:extLst>
          </p:cNvPr>
          <p:cNvGrpSpPr/>
          <p:nvPr/>
        </p:nvGrpSpPr>
        <p:grpSpPr>
          <a:xfrm>
            <a:off x="821677" y="3131654"/>
            <a:ext cx="506216" cy="369332"/>
            <a:chOff x="7579007" y="4956360"/>
            <a:chExt cx="506216" cy="369332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E566EFB-85A6-0E8A-BD6B-49EB38EC4CDC}"/>
                </a:ext>
              </a:extLst>
            </p:cNvPr>
            <p:cNvSpPr/>
            <p:nvPr/>
          </p:nvSpPr>
          <p:spPr>
            <a:xfrm>
              <a:off x="7627131" y="4971853"/>
              <a:ext cx="353839" cy="35383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8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6AFC4BA-0E03-2A23-55FB-DB205A1D1A80}"/>
                </a:ext>
              </a:extLst>
            </p:cNvPr>
            <p:cNvSpPr txBox="1"/>
            <p:nvPr/>
          </p:nvSpPr>
          <p:spPr>
            <a:xfrm>
              <a:off x="7579007" y="4956360"/>
              <a:ext cx="506216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tx1"/>
                  </a:solidFill>
                </a:rPr>
                <a:t>17</a:t>
              </a:r>
              <a:endParaRPr lang="en-US" sz="18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117099B-FB8B-2125-8893-E4A80DC7BD0C}"/>
              </a:ext>
            </a:extLst>
          </p:cNvPr>
          <p:cNvGrpSpPr/>
          <p:nvPr/>
        </p:nvGrpSpPr>
        <p:grpSpPr>
          <a:xfrm>
            <a:off x="821677" y="2485323"/>
            <a:ext cx="506216" cy="369332"/>
            <a:chOff x="7579007" y="4956360"/>
            <a:chExt cx="506216" cy="369332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BA7A659-B539-AC43-4957-32C7A15355BA}"/>
                </a:ext>
              </a:extLst>
            </p:cNvPr>
            <p:cNvSpPr/>
            <p:nvPr/>
          </p:nvSpPr>
          <p:spPr>
            <a:xfrm>
              <a:off x="7627131" y="4971853"/>
              <a:ext cx="353839" cy="35383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8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D0AC8C7-661C-DE66-9A12-C17A4DB2E4DC}"/>
                </a:ext>
              </a:extLst>
            </p:cNvPr>
            <p:cNvSpPr txBox="1"/>
            <p:nvPr/>
          </p:nvSpPr>
          <p:spPr>
            <a:xfrm>
              <a:off x="7579007" y="4956360"/>
              <a:ext cx="506216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tx1"/>
                  </a:solidFill>
                </a:rPr>
                <a:t>16</a:t>
              </a:r>
              <a:endParaRPr lang="en-US" sz="1800" b="1">
                <a:solidFill>
                  <a:schemeClr val="tx1"/>
                </a:solidFill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3F077A3-5BE0-144F-7C66-AC06C2A5C2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" r="63181" b="19813"/>
          <a:stretch>
            <a:fillRect/>
          </a:stretch>
        </p:blipFill>
        <p:spPr>
          <a:xfrm>
            <a:off x="1327893" y="2157678"/>
            <a:ext cx="3666458" cy="362594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0F48E5E-5F12-617D-11D9-67C5F2E13677}"/>
              </a:ext>
            </a:extLst>
          </p:cNvPr>
          <p:cNvSpPr txBox="1"/>
          <p:nvPr/>
        </p:nvSpPr>
        <p:spPr>
          <a:xfrm>
            <a:off x="5696557" y="5049617"/>
            <a:ext cx="63617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C6E5DF"/>
              </a:buClr>
            </a:pPr>
            <a:r>
              <a:rPr lang="fr-FR" sz="2000" b="1"/>
              <a:t>Vous êtes maintenant prêt à postuler au concours.</a:t>
            </a:r>
            <a:endParaRPr lang="en-IE" sz="2000">
              <a:cs typeface="Arial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46FB3D-FF98-C881-5296-E44EB170B1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719" t="16421" r="3438" b="4602"/>
          <a:stretch>
            <a:fillRect/>
          </a:stretch>
        </p:blipFill>
        <p:spPr>
          <a:xfrm>
            <a:off x="5701471" y="2158377"/>
            <a:ext cx="5828040" cy="1788563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F30B9AE0-5AA5-05B6-DE69-C40A6ED813A9}"/>
              </a:ext>
            </a:extLst>
          </p:cNvPr>
          <p:cNvGrpSpPr/>
          <p:nvPr/>
        </p:nvGrpSpPr>
        <p:grpSpPr>
          <a:xfrm>
            <a:off x="9893440" y="3429000"/>
            <a:ext cx="506216" cy="369332"/>
            <a:chOff x="7579007" y="4956360"/>
            <a:chExt cx="506216" cy="369332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85FAFFB-4351-AB55-63DD-17FD4F3DA347}"/>
                </a:ext>
              </a:extLst>
            </p:cNvPr>
            <p:cNvSpPr/>
            <p:nvPr/>
          </p:nvSpPr>
          <p:spPr>
            <a:xfrm>
              <a:off x="7627131" y="4971853"/>
              <a:ext cx="353839" cy="353839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80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1B4D713-4147-202C-6AAF-538E80A36105}"/>
                </a:ext>
              </a:extLst>
            </p:cNvPr>
            <p:cNvSpPr txBox="1"/>
            <p:nvPr/>
          </p:nvSpPr>
          <p:spPr>
            <a:xfrm>
              <a:off x="7579007" y="4956360"/>
              <a:ext cx="506216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tx1"/>
                  </a:solidFill>
                </a:rPr>
                <a:t>18</a:t>
              </a:r>
              <a:endParaRPr lang="en-US" sz="1800" b="1">
                <a:solidFill>
                  <a:schemeClr val="tx1"/>
                </a:solidFill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700BCEF7-9062-DFC7-0A3A-F0904991EA4B}"/>
              </a:ext>
            </a:extLst>
          </p:cNvPr>
          <p:cNvSpPr txBox="1"/>
          <p:nvPr/>
        </p:nvSpPr>
        <p:spPr>
          <a:xfrm>
            <a:off x="6315008" y="829231"/>
            <a:ext cx="508968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buClr>
                <a:srgbClr val="0066FF"/>
              </a:buClr>
            </a:pPr>
            <a:r>
              <a:rPr lang="en-GB" sz="2000">
                <a:solidFill>
                  <a:srgbClr val="0D0D0D"/>
                </a:solidFill>
                <a:cs typeface="Arial"/>
              </a:rPr>
              <a:t>Click </a:t>
            </a:r>
            <a:r>
              <a:rPr lang="en-GB" sz="2000" b="1">
                <a:solidFill>
                  <a:srgbClr val="0D0D0D"/>
                </a:solidFill>
                <a:cs typeface="Arial"/>
              </a:rPr>
              <a:t>“</a:t>
            </a:r>
            <a:r>
              <a:rPr lang="en-GB" sz="2000" b="1" err="1">
                <a:solidFill>
                  <a:srgbClr val="0D0D0D"/>
                </a:solidFill>
              </a:rPr>
              <a:t>Postuler</a:t>
            </a:r>
            <a:r>
              <a:rPr lang="en-GB" sz="2000" b="1">
                <a:solidFill>
                  <a:srgbClr val="0D0D0D"/>
                </a:solidFill>
              </a:rPr>
              <a:t> à un concours”.</a:t>
            </a:r>
            <a:endParaRPr lang="en-GB" sz="2000">
              <a:solidFill>
                <a:srgbClr val="0D0D0D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55255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D8884-92FC-7023-927E-5F7B9F7E5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Avez-vous</a:t>
            </a:r>
            <a:r>
              <a:rPr lang="en-US"/>
              <a:t> </a:t>
            </a:r>
            <a:r>
              <a:rPr lang="en-US" err="1"/>
              <a:t>d’autres</a:t>
            </a:r>
            <a:r>
              <a:rPr lang="en-US"/>
              <a:t> questions ?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F7CF9-1461-F8A5-DEF1-6D281F8BA9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47851"/>
            <a:ext cx="10515602" cy="3638549"/>
          </a:xfrm>
        </p:spPr>
        <p:txBody>
          <a:bodyPr vert="horz" lIns="144000" tIns="144000" rIns="144000" bIns="144000" rtlCol="0" anchor="t">
            <a:noAutofit/>
          </a:bodyPr>
          <a:lstStyle/>
          <a:p>
            <a:pPr marL="457200" indent="-457200">
              <a:buClr>
                <a:srgbClr val="0066FF"/>
              </a:buClr>
              <a:buFont typeface="+mj-lt"/>
              <a:buAutoNum type="arabicPeriod"/>
            </a:pPr>
            <a:r>
              <a:rPr lang="en-US">
                <a:hlinkClick r:id="rId2"/>
              </a:rPr>
              <a:t>Créer, gérer et utiliser votre compte EU Login</a:t>
            </a:r>
          </a:p>
          <a:p>
            <a:pPr marL="457200" indent="-457200">
              <a:buClr>
                <a:srgbClr val="0066FF"/>
              </a:buClr>
              <a:buFont typeface="+mj-lt"/>
              <a:buAutoNum type="arabicPeriod"/>
            </a:pPr>
            <a:r>
              <a:rPr lang="en-US">
                <a:hlinkClick r:id="rId3"/>
              </a:rPr>
              <a:t>Comment modifier/réinitialiser mon mot de passe EU Login?</a:t>
            </a:r>
          </a:p>
          <a:p>
            <a:pPr marL="457200" indent="-457200">
              <a:buClr>
                <a:srgbClr val="0066FF"/>
              </a:buClr>
              <a:buFont typeface="+mj-lt"/>
              <a:buAutoNum type="arabicPeriod"/>
            </a:pPr>
            <a:r>
              <a:rPr lang="en-US">
                <a:hlinkClick r:id="rId4"/>
              </a:rPr>
              <a:t>Comment puis-je ajouter une clé de sécurité ou une plateforme de confiance?</a:t>
            </a:r>
          </a:p>
          <a:p>
            <a:pPr marL="457200" indent="-457200">
              <a:buClr>
                <a:srgbClr val="0066FF"/>
              </a:buClr>
              <a:buFont typeface="+mj-lt"/>
              <a:buAutoNum type="arabicPeriod"/>
            </a:pPr>
            <a:r>
              <a:rPr lang="en-US">
                <a:hlinkClick r:id="rId5"/>
              </a:rPr>
              <a:t>Comment remplir l’acte de candidature | EU Careers</a:t>
            </a:r>
            <a:endParaRPr lang="en-US"/>
          </a:p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93439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247FC-9D41-64A9-3212-18BB4C157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Table des matières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D67C0-30B3-BC77-6F5A-49D116B0AC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5972" y="1938097"/>
            <a:ext cx="8159819" cy="3001023"/>
          </a:xfrm>
        </p:spPr>
        <p:txBody>
          <a:bodyPr vert="horz" lIns="144000" tIns="144000" rIns="144000" bIns="144000" rtlCol="0" anchor="t">
            <a:noAutofit/>
          </a:bodyPr>
          <a:lstStyle/>
          <a:p>
            <a:pPr marL="457200" indent="-457200">
              <a:buAutoNum type="arabicPeriod"/>
            </a:pPr>
            <a:r>
              <a:rPr lang="fr-FR" b="1">
                <a:cs typeface="Arial"/>
              </a:rPr>
              <a:t>À propos de ce guide</a:t>
            </a:r>
            <a:endParaRPr lang="en-US" b="1">
              <a:cs typeface="Arial"/>
            </a:endParaRPr>
          </a:p>
          <a:p>
            <a:pPr marL="457200" indent="-457200">
              <a:buAutoNum type="arabicPeriod"/>
            </a:pPr>
            <a:r>
              <a:rPr lang="fr-FR" b="1">
                <a:cs typeface="Arial"/>
              </a:rPr>
              <a:t>Étape 1</a:t>
            </a:r>
            <a:r>
              <a:rPr lang="fr-FR">
                <a:cs typeface="Arial"/>
              </a:rPr>
              <a:t> : Consultez votre profil de compte dans le portail unique pour les candidatures</a:t>
            </a:r>
            <a:endParaRPr lang="en-US">
              <a:cs typeface="Arial"/>
            </a:endParaRPr>
          </a:p>
          <a:p>
            <a:pPr marL="457200" indent="-457200">
              <a:buAutoNum type="arabicPeriod"/>
            </a:pPr>
            <a:r>
              <a:rPr lang="fr-FR" b="1">
                <a:cs typeface="Arial"/>
              </a:rPr>
              <a:t>Étape 2</a:t>
            </a:r>
            <a:r>
              <a:rPr lang="fr-FR">
                <a:cs typeface="Arial"/>
              </a:rPr>
              <a:t> : Connectez-vous avec votre EU Login externe</a:t>
            </a:r>
            <a:endParaRPr lang="en-US">
              <a:cs typeface="Arial"/>
            </a:endParaRPr>
          </a:p>
          <a:p>
            <a:pPr marL="457200" indent="-457200">
              <a:buAutoNum type="arabicPeriod"/>
            </a:pPr>
            <a:r>
              <a:rPr lang="fr-FR" b="1">
                <a:cs typeface="Arial"/>
              </a:rPr>
              <a:t>Étape 3</a:t>
            </a:r>
            <a:r>
              <a:rPr lang="fr-FR">
                <a:cs typeface="Arial"/>
              </a:rPr>
              <a:t> : Configurez l’authentification multifactorielle</a:t>
            </a:r>
            <a:endParaRPr lang="en-US">
              <a:cs typeface="Arial"/>
            </a:endParaRPr>
          </a:p>
          <a:p>
            <a:pPr marL="457200" indent="-457200">
              <a:buAutoNum type="arabicPeriod"/>
            </a:pPr>
            <a:r>
              <a:rPr lang="fr-FR" b="1">
                <a:cs typeface="Arial"/>
              </a:rPr>
              <a:t>Étape 4 :</a:t>
            </a:r>
            <a:r>
              <a:rPr lang="fr-FR">
                <a:cs typeface="Arial"/>
              </a:rPr>
              <a:t> Utilisez votre EU Login pour créer un compte dans le portail unique pour les candidatures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896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0B1E7-7E06-E8FF-0520-4D0D522F9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8E1F3-631E-C17B-C2D2-D17C0FA4D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6904"/>
          </a:xfrm>
        </p:spPr>
        <p:txBody>
          <a:bodyPr anchor="ctr">
            <a:normAutofit/>
          </a:bodyPr>
          <a:lstStyle/>
          <a:p>
            <a:r>
              <a:rPr lang="fr-FR"/>
              <a:t>À propos de ce guide</a:t>
            </a:r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2DBFFB-23C1-689F-5400-2023FAFF403E}"/>
              </a:ext>
            </a:extLst>
          </p:cNvPr>
          <p:cNvSpPr txBox="1"/>
          <p:nvPr/>
        </p:nvSpPr>
        <p:spPr>
          <a:xfrm>
            <a:off x="838199" y="1089711"/>
            <a:ext cx="10230853" cy="563231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1800">
                <a:solidFill>
                  <a:schemeClr val="tx1"/>
                </a:solidFill>
                <a:latin typeface="+mn-lt"/>
              </a:rPr>
              <a:t>Pour postuler à un concours ouvert, vous devez avoir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>
                <a:solidFill>
                  <a:schemeClr val="tx1"/>
                </a:solidFill>
                <a:latin typeface="+mn-lt"/>
              </a:rPr>
              <a:t>un compte EU Login avec authentification multifactorielle,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>
                <a:solidFill>
                  <a:schemeClr val="tx1"/>
                </a:solidFill>
                <a:latin typeface="+mn-lt"/>
              </a:rPr>
              <a:t>un profil sur le portail unique pour les candidatures.</a:t>
            </a:r>
            <a:endParaRPr lang="fr-FR">
              <a:solidFill>
                <a:schemeClr val="tx1"/>
              </a:solidFill>
            </a:endParaRPr>
          </a:p>
          <a:p>
            <a:endParaRPr lang="fr-FR" sz="1800">
              <a:latin typeface="+mn-lt"/>
            </a:endParaRPr>
          </a:p>
          <a:p>
            <a:r>
              <a:rPr lang="fr-FR" sz="1800">
                <a:latin typeface="+mn-lt"/>
              </a:rPr>
              <a:t>Ce sont </a:t>
            </a:r>
            <a:r>
              <a:rPr lang="fr-FR" sz="1800" b="1">
                <a:latin typeface="+mn-lt"/>
              </a:rPr>
              <a:t>deux systèmes distincts</a:t>
            </a:r>
            <a:r>
              <a:rPr lang="fr-FR" sz="1800">
                <a:latin typeface="+mn-lt"/>
              </a:rPr>
              <a:t>.</a:t>
            </a:r>
            <a:r>
              <a:rPr lang="fr-FR" sz="1800">
                <a:solidFill>
                  <a:schemeClr val="tx1"/>
                </a:solidFill>
                <a:latin typeface="+mn-lt"/>
              </a:rPr>
              <a:t> </a:t>
            </a:r>
            <a:endParaRPr lang="fr-FR">
              <a:solidFill>
                <a:schemeClr val="tx1"/>
              </a:solidFill>
              <a:latin typeface="+mn-lt"/>
            </a:endParaRPr>
          </a:p>
          <a:p>
            <a:endParaRPr lang="fr-FR" sz="1800">
              <a:solidFill>
                <a:schemeClr val="tx1"/>
              </a:solidFill>
              <a:latin typeface="+mn-lt"/>
            </a:endParaRPr>
          </a:p>
          <a:p>
            <a:r>
              <a:rPr lang="fr-FR" sz="1800">
                <a:solidFill>
                  <a:schemeClr val="tx1"/>
                </a:solidFill>
                <a:latin typeface="+mn-lt"/>
              </a:rPr>
              <a:t>La plupart des employés devraient utiliser un compte EU Login externe lié à une adresse e-mail privée (par exemple Gmail) et non leur adresse professionnelle (se terminant par .europa.eu).</a:t>
            </a:r>
            <a:endParaRPr lang="fr-FR">
              <a:solidFill>
                <a:schemeClr val="tx1"/>
              </a:solidFill>
              <a:latin typeface="+mn-lt"/>
            </a:endParaRPr>
          </a:p>
          <a:p>
            <a:endParaRPr lang="en-US" sz="1800">
              <a:latin typeface="+mn-lt"/>
            </a:endParaRPr>
          </a:p>
          <a:p>
            <a:r>
              <a:rPr lang="fr-FR" sz="1800" b="1">
                <a:solidFill>
                  <a:srgbClr val="0066FF"/>
                </a:solidFill>
                <a:latin typeface="+mn-lt"/>
              </a:rPr>
              <a:t>Ce guide vous aidera à :</a:t>
            </a:r>
          </a:p>
          <a:p>
            <a:pPr marL="285750" indent="-285750">
              <a:buChar char="•"/>
            </a:pPr>
            <a:r>
              <a:rPr lang="fr-FR" sz="1800">
                <a:latin typeface="+mn-lt"/>
              </a:rPr>
              <a:t>vérifier quel type de compte EU Login vous utilisez actuellement (professionnel ou externe)</a:t>
            </a:r>
          </a:p>
          <a:p>
            <a:pPr marL="285750" indent="-285750">
              <a:buChar char="•"/>
            </a:pPr>
            <a:r>
              <a:rPr lang="fr-FR" sz="1800">
                <a:latin typeface="+mn-lt"/>
              </a:rPr>
              <a:t>basculer vers ou créer un nouveau compte EU Login externe</a:t>
            </a:r>
            <a:endParaRPr lang="fr-FR">
              <a:latin typeface="+mn-lt"/>
            </a:endParaRPr>
          </a:p>
          <a:p>
            <a:pPr marL="285750" indent="-285750">
              <a:buChar char="•"/>
            </a:pPr>
            <a:r>
              <a:rPr lang="fr-FR" sz="1800">
                <a:latin typeface="+mn-lt"/>
              </a:rPr>
              <a:t>configurer une authentification multi-facteurs pour un nouveau compte EU Login</a:t>
            </a:r>
            <a:endParaRPr lang="fr-FR">
              <a:latin typeface="+mn-lt"/>
            </a:endParaRPr>
          </a:p>
          <a:p>
            <a:pPr marL="285750" indent="-285750">
              <a:buChar char="•"/>
            </a:pPr>
            <a:r>
              <a:rPr lang="fr-FR" sz="1800">
                <a:latin typeface="+mn-lt"/>
              </a:rPr>
              <a:t>accéder au Portail unique pour les candidatures</a:t>
            </a:r>
            <a:endParaRPr lang="fr-FR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800">
              <a:latin typeface="+mn-lt"/>
            </a:endParaRPr>
          </a:p>
          <a:p>
            <a:pPr>
              <a:defRPr/>
            </a:pPr>
            <a:r>
              <a:rPr lang="pl-PL" sz="1800" b="1" err="1">
                <a:solidFill>
                  <a:srgbClr val="0066FF"/>
                </a:solidFill>
                <a:latin typeface="+mn-lt"/>
              </a:rPr>
              <a:t>Pourquoi</a:t>
            </a:r>
            <a:r>
              <a:rPr lang="pl-PL" sz="1800" b="1">
                <a:solidFill>
                  <a:srgbClr val="0066FF"/>
                </a:solidFill>
                <a:latin typeface="+mn-lt"/>
              </a:rPr>
              <a:t> </a:t>
            </a:r>
            <a:r>
              <a:rPr lang="pl-PL" sz="1800" b="1" err="1">
                <a:solidFill>
                  <a:srgbClr val="0066FF"/>
                </a:solidFill>
                <a:latin typeface="+mn-lt"/>
              </a:rPr>
              <a:t>est</a:t>
            </a:r>
            <a:r>
              <a:rPr lang="pl-PL" sz="1800" b="1">
                <a:solidFill>
                  <a:srgbClr val="0066FF"/>
                </a:solidFill>
                <a:latin typeface="+mn-lt"/>
              </a:rPr>
              <a:t>-ce </a:t>
            </a:r>
            <a:r>
              <a:rPr lang="pl-PL" sz="1800" b="1" err="1">
                <a:solidFill>
                  <a:srgbClr val="0066FF"/>
                </a:solidFill>
                <a:latin typeface="+mn-lt"/>
              </a:rPr>
              <a:t>important</a:t>
            </a:r>
            <a:r>
              <a:rPr lang="pl-PL" sz="1800" b="1">
                <a:solidFill>
                  <a:srgbClr val="0066FF"/>
                </a:solidFill>
                <a:latin typeface="+mn-lt"/>
              </a:rPr>
              <a:t> ?</a:t>
            </a:r>
            <a:endParaRPr lang="en-US" sz="1800" b="1">
              <a:solidFill>
                <a:srgbClr val="0066FF"/>
              </a:solidFill>
              <a:latin typeface="+mn-lt"/>
            </a:endParaRPr>
          </a:p>
          <a:p>
            <a:pPr>
              <a:defRPr/>
            </a:pPr>
            <a:r>
              <a:rPr lang="fr-FR" sz="1800">
                <a:latin typeface="+mn-lt"/>
              </a:rPr>
              <a:t>si vous perdez l'accès à votre adresse e-mail professionnel dans les 18 prochains mois, vous ne pourrez plus accéder à votre candidature. Vous ne recevrez pas non plus de notifications concernant les mises à jour ou les résultats des tests du concours EPSO auquel vous avez postulé.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218529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82AF6-0998-811B-E691-E4F8F547B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0C537-FE5F-F047-4C41-E79A58A5B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95530"/>
            <a:ext cx="10515600" cy="2005069"/>
          </a:xfrm>
        </p:spPr>
        <p:txBody>
          <a:bodyPr/>
          <a:lstStyle/>
          <a:p>
            <a:r>
              <a:rPr lang="fr-FR"/>
              <a:t>Étape 1 : Consultez votre profil de compte dans le portail unique pour les candidatures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D25C9-9FE8-1333-7354-CEB8EA03C82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5105854"/>
            <a:ext cx="10515600" cy="587375"/>
          </a:xfrm>
        </p:spPr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14951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C1284EF-862C-F42C-3290-F31753CBD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510" y="2812476"/>
            <a:ext cx="5264371" cy="201995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7F2B4-40DB-DD61-3445-DB0881C745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99063" y="659199"/>
            <a:ext cx="5531385" cy="769984"/>
          </a:xfrm>
        </p:spPr>
        <p:txBody>
          <a:bodyPr vert="horz" lIns="144000" tIns="144000" rIns="144000" bIns="144000" rtlCol="0" anchor="t">
            <a:noAutofit/>
          </a:bodyPr>
          <a:lstStyle/>
          <a:p>
            <a:pPr fontAlgn="base">
              <a:lnSpc>
                <a:spcPct val="100000"/>
              </a:lnSpc>
              <a:spcBef>
                <a:spcPts val="0"/>
              </a:spcBef>
              <a:buClr>
                <a:srgbClr val="0066FF"/>
              </a:buClr>
            </a:pPr>
            <a:r>
              <a:rPr lang="en-GB" err="1"/>
              <a:t>Connectez</a:t>
            </a:r>
            <a:r>
              <a:rPr lang="en-GB"/>
              <a:t>-vous au </a:t>
            </a:r>
            <a:r>
              <a:rPr lang="en-GB">
                <a:solidFill>
                  <a:srgbClr val="0D0D0D"/>
                </a:solidFill>
                <a:hlinkClick r:id="rId4"/>
              </a:rPr>
              <a:t>Portail unique pour les candidatures</a:t>
            </a:r>
            <a:endParaRPr lang="en-GB">
              <a:solidFill>
                <a:srgbClr val="0D0D0D"/>
              </a:solidFill>
              <a:cs typeface="Arial"/>
            </a:endParaRPr>
          </a:p>
          <a:p>
            <a:pPr>
              <a:buClr>
                <a:srgbClr val="2970FF"/>
              </a:buClr>
            </a:pPr>
            <a:endParaRPr lang="en-US" b="1">
              <a:solidFill>
                <a:srgbClr val="000000"/>
              </a:solidFill>
              <a:cs typeface="Arial"/>
            </a:endParaRPr>
          </a:p>
        </p:txBody>
      </p:sp>
      <p:pic>
        <p:nvPicPr>
          <p:cNvPr id="8" name="Graphic 7" descr="Badge with solid fill">
            <a:extLst>
              <a:ext uri="{FF2B5EF4-FFF2-40B4-BE49-F238E27FC236}">
                <a16:creationId xmlns:a16="http://schemas.microsoft.com/office/drawing/2014/main" id="{3EFA6D27-4122-9356-6FF3-18B15C31A2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8226" y="1472965"/>
            <a:ext cx="453190" cy="463216"/>
          </a:xfrm>
          <a:prstGeom prst="rect">
            <a:avLst/>
          </a:prstGeom>
        </p:spPr>
      </p:pic>
      <p:pic>
        <p:nvPicPr>
          <p:cNvPr id="10" name="Graphic 9" descr="Badge with solid fill">
            <a:extLst>
              <a:ext uri="{FF2B5EF4-FFF2-40B4-BE49-F238E27FC236}">
                <a16:creationId xmlns:a16="http://schemas.microsoft.com/office/drawing/2014/main" id="{5168EF7E-AA0C-F9BA-7322-15F0001677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7947" y="2799240"/>
            <a:ext cx="453190" cy="463216"/>
          </a:xfrm>
          <a:prstGeom prst="rect">
            <a:avLst/>
          </a:prstGeom>
        </p:spPr>
      </p:pic>
      <p:pic>
        <p:nvPicPr>
          <p:cNvPr id="11" name="Graphic 10" descr="Badge 3 with solid fill">
            <a:extLst>
              <a:ext uri="{FF2B5EF4-FFF2-40B4-BE49-F238E27FC236}">
                <a16:creationId xmlns:a16="http://schemas.microsoft.com/office/drawing/2014/main" id="{75789D95-16F7-7775-7A05-872A3E1EED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9921" y="2007788"/>
            <a:ext cx="453190" cy="453190"/>
          </a:xfrm>
          <a:prstGeom prst="rect">
            <a:avLst/>
          </a:prstGeom>
        </p:spPr>
      </p:pic>
      <p:pic>
        <p:nvPicPr>
          <p:cNvPr id="12" name="Graphic 11" descr="Badge 3 with solid fill">
            <a:extLst>
              <a:ext uri="{FF2B5EF4-FFF2-40B4-BE49-F238E27FC236}">
                <a16:creationId xmlns:a16="http://schemas.microsoft.com/office/drawing/2014/main" id="{0236D8AD-B3E0-CF9B-5737-2907CD6213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7023" y="3222788"/>
            <a:ext cx="453190" cy="45319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7FDCB6-7FAA-E33D-664B-E9442CB63E59}"/>
              </a:ext>
            </a:extLst>
          </p:cNvPr>
          <p:cNvSpPr txBox="1">
            <a:spLocks/>
          </p:cNvSpPr>
          <p:nvPr/>
        </p:nvSpPr>
        <p:spPr>
          <a:xfrm>
            <a:off x="7111052" y="672063"/>
            <a:ext cx="4499810" cy="1122934"/>
          </a:xfrm>
          <a:prstGeom prst="rect">
            <a:avLst/>
          </a:prstGeom>
          <a:noFill/>
        </p:spPr>
        <p:txBody>
          <a:bodyPr vert="horz" lIns="144000" tIns="144000" rIns="144000" bIns="14400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en-US" err="1">
                <a:cs typeface="Arial"/>
              </a:rPr>
              <a:t>Vérifiez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votre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adresse</a:t>
            </a:r>
            <a:r>
              <a:rPr lang="en-US">
                <a:cs typeface="Arial"/>
              </a:rPr>
              <a:t> e-mail.</a:t>
            </a:r>
            <a:endParaRPr lang="en-US" b="1">
              <a:solidFill>
                <a:srgbClr val="000000"/>
              </a:solidFill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459883-18E7-D088-76B7-7691A1C06B0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59375"/>
          <a:stretch/>
        </p:blipFill>
        <p:spPr>
          <a:xfrm>
            <a:off x="838198" y="2683851"/>
            <a:ext cx="4953000" cy="357389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9" name="Graphic 18" descr="Badge 1 with solid fill">
            <a:extLst>
              <a:ext uri="{FF2B5EF4-FFF2-40B4-BE49-F238E27FC236}">
                <a16:creationId xmlns:a16="http://schemas.microsoft.com/office/drawing/2014/main" id="{9535DA14-71DC-362E-A836-A18C026D55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58253" y="711717"/>
            <a:ext cx="433137" cy="433137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EC7892FC-12E0-93D5-AF35-EB2EC9C0B21D}"/>
              </a:ext>
            </a:extLst>
          </p:cNvPr>
          <p:cNvSpPr/>
          <p:nvPr/>
        </p:nvSpPr>
        <p:spPr>
          <a:xfrm>
            <a:off x="6653109" y="720898"/>
            <a:ext cx="403516" cy="403516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4</a:t>
            </a:r>
            <a:endParaRPr lang="en-IE" sz="18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3D91AE2-0012-D765-3D7E-00E8F09DF1FE}"/>
              </a:ext>
            </a:extLst>
          </p:cNvPr>
          <p:cNvSpPr/>
          <p:nvPr/>
        </p:nvSpPr>
        <p:spPr>
          <a:xfrm>
            <a:off x="7407464" y="3821792"/>
            <a:ext cx="403516" cy="403516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4</a:t>
            </a:r>
            <a:endParaRPr lang="en-IE" sz="180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5AC9764-9F50-52C2-D625-5E62A3F35AEC}"/>
              </a:ext>
            </a:extLst>
          </p:cNvPr>
          <p:cNvSpPr txBox="1">
            <a:spLocks/>
          </p:cNvSpPr>
          <p:nvPr/>
        </p:nvSpPr>
        <p:spPr>
          <a:xfrm>
            <a:off x="1210786" y="1964183"/>
            <a:ext cx="4953000" cy="654604"/>
          </a:xfrm>
          <a:prstGeom prst="rect">
            <a:avLst/>
          </a:prstGeom>
          <a:noFill/>
        </p:spPr>
        <p:txBody>
          <a:bodyPr vert="horz" lIns="144000" tIns="144000" rIns="144000" bIns="14400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en-US" err="1"/>
              <a:t>Cliquez</a:t>
            </a:r>
            <a:r>
              <a:rPr lang="en-US"/>
              <a:t> sur "</a:t>
            </a:r>
            <a:r>
              <a:rPr lang="en-US" b="1"/>
              <a:t>Mon </a:t>
            </a:r>
            <a:r>
              <a:rPr lang="en-US" b="1" err="1"/>
              <a:t>profil</a:t>
            </a:r>
            <a:r>
              <a:rPr lang="en-US"/>
              <a:t>“.</a:t>
            </a:r>
            <a:endParaRPr lang="en-US">
              <a:cs typeface="Arial"/>
            </a:endParaRPr>
          </a:p>
          <a:p>
            <a:pPr>
              <a:buClr>
                <a:srgbClr val="2970FF"/>
              </a:buClr>
            </a:pPr>
            <a:endParaRPr lang="en-US" b="1">
              <a:solidFill>
                <a:srgbClr val="000000"/>
              </a:solidFill>
              <a:cs typeface="Arial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F7E3405-61F4-5251-BE13-B473AF278A4E}"/>
              </a:ext>
            </a:extLst>
          </p:cNvPr>
          <p:cNvSpPr txBox="1">
            <a:spLocks/>
          </p:cNvSpPr>
          <p:nvPr/>
        </p:nvSpPr>
        <p:spPr>
          <a:xfrm>
            <a:off x="1210786" y="1474535"/>
            <a:ext cx="3871973" cy="595989"/>
          </a:xfrm>
          <a:prstGeom prst="rect">
            <a:avLst/>
          </a:prstGeom>
          <a:noFill/>
        </p:spPr>
        <p:txBody>
          <a:bodyPr vert="horz" lIns="144000" tIns="144000" rIns="144000" bIns="14400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en-US" err="1"/>
              <a:t>Séléctionnez</a:t>
            </a:r>
            <a:r>
              <a:rPr lang="en-US"/>
              <a:t> "</a:t>
            </a:r>
            <a:r>
              <a:rPr lang="en-US" b="1"/>
              <a:t>Mon </a:t>
            </a:r>
            <a:r>
              <a:rPr lang="en-US" b="1" err="1"/>
              <a:t>compte</a:t>
            </a:r>
            <a:r>
              <a:rPr lang="en-US"/>
              <a:t>“.</a:t>
            </a:r>
            <a:endParaRPr lang="en-US">
              <a:cs typeface="Arial"/>
            </a:endParaRPr>
          </a:p>
          <a:p>
            <a:pPr>
              <a:buClr>
                <a:srgbClr val="2970FF"/>
              </a:buClr>
            </a:pPr>
            <a:endParaRPr lang="en-US" b="1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2737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D3B46-C7BD-0064-40D8-DA2B05798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22AAC8D-410F-F606-92E1-420FEC8FCE0F}"/>
              </a:ext>
            </a:extLst>
          </p:cNvPr>
          <p:cNvSpPr/>
          <p:nvPr/>
        </p:nvSpPr>
        <p:spPr>
          <a:xfrm>
            <a:off x="707538" y="5039675"/>
            <a:ext cx="10854304" cy="10368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04B502F-C7C0-054D-04EE-87B029596C31}"/>
              </a:ext>
            </a:extLst>
          </p:cNvPr>
          <p:cNvSpPr txBox="1">
            <a:spLocks/>
          </p:cNvSpPr>
          <p:nvPr/>
        </p:nvSpPr>
        <p:spPr>
          <a:xfrm>
            <a:off x="6115821" y="2231157"/>
            <a:ext cx="5830407" cy="1704586"/>
          </a:xfrm>
          <a:prstGeom prst="rect">
            <a:avLst/>
          </a:prstGeom>
          <a:noFill/>
        </p:spPr>
        <p:txBody>
          <a:bodyPr vert="horz" lIns="144000" tIns="144000" rIns="144000" bIns="14400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50000"/>
              </a:lnSpc>
            </a:pPr>
            <a:r>
              <a:rPr lang="fr-FR">
                <a:solidFill>
                  <a:schemeClr val="tx1"/>
                </a:solidFill>
                <a:cs typeface="Arial"/>
              </a:rPr>
              <a:t>Vous pouvez aussi voir l’étiquette</a:t>
            </a:r>
            <a:br>
              <a:rPr lang="fr-FR">
                <a:cs typeface="Arial"/>
              </a:rPr>
            </a:br>
            <a:r>
              <a:rPr lang="fr-FR">
                <a:solidFill>
                  <a:schemeClr val="tx1"/>
                </a:solidFill>
                <a:cs typeface="Arial"/>
              </a:rPr>
              <a:t>                               en haut de la barre bleue.</a:t>
            </a:r>
            <a:endParaRPr lang="en-US">
              <a:solidFill>
                <a:schemeClr val="tx1"/>
              </a:solidFill>
              <a:cs typeface="Arial"/>
            </a:endParaRP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35472C6-7261-1240-F2F7-B86AC9BA86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37" b="17455"/>
          <a:stretch>
            <a:fillRect/>
          </a:stretch>
        </p:blipFill>
        <p:spPr>
          <a:xfrm>
            <a:off x="707324" y="2722795"/>
            <a:ext cx="4517275" cy="17650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35E1AE6-CE4B-FC3C-361A-8BEF72B83160}"/>
              </a:ext>
            </a:extLst>
          </p:cNvPr>
          <p:cNvSpPr txBox="1">
            <a:spLocks/>
          </p:cNvSpPr>
          <p:nvPr/>
        </p:nvSpPr>
        <p:spPr>
          <a:xfrm>
            <a:off x="625552" y="1473707"/>
            <a:ext cx="4599047" cy="1120135"/>
          </a:xfrm>
          <a:prstGeom prst="rect">
            <a:avLst/>
          </a:prstGeom>
          <a:noFill/>
          <a:ln w="12700" cap="rnd" cmpd="sng" algn="ctr">
            <a:noFill/>
            <a:prstDash val="solid"/>
            <a:round/>
          </a:ln>
          <a:effectLst/>
        </p:spPr>
        <p:txBody>
          <a:bodyPr vert="horz" lIns="72000" tIns="72000" rIns="72000" bIns="7200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fr-FR" kern="1200">
                <a:solidFill>
                  <a:srgbClr val="0D0D0D"/>
                </a:solidFill>
                <a:latin typeface="+mn-lt"/>
                <a:ea typeface="+mn-ea"/>
                <a:cs typeface="+mn-cs"/>
              </a:rPr>
              <a:t>Si votre adresse e-mail privée est affichée, le compte est déjà connecté à un compte </a:t>
            </a:r>
            <a:r>
              <a:rPr lang="en-US" b="1" kern="1200">
                <a:solidFill>
                  <a:srgbClr val="0D0D0D"/>
                </a:solidFill>
                <a:highlight>
                  <a:srgbClr val="FBCD58"/>
                </a:highlight>
                <a:latin typeface="+mn-lt"/>
                <a:ea typeface="+mn-ea"/>
                <a:cs typeface="+mn-cs"/>
              </a:rPr>
              <a:t>EU Login</a:t>
            </a:r>
            <a:r>
              <a:rPr lang="en-US" b="1">
                <a:solidFill>
                  <a:srgbClr val="0D0D0D"/>
                </a:solidFill>
                <a:highlight>
                  <a:srgbClr val="FBCD58"/>
                </a:highlight>
              </a:rPr>
              <a:t> externe.</a:t>
            </a:r>
            <a:endParaRPr lang="en-US" sz="600" b="1">
              <a:solidFill>
                <a:srgbClr val="FFFFFF"/>
              </a:solidFill>
              <a:cs typeface="Arial"/>
            </a:endParaRPr>
          </a:p>
          <a:p>
            <a:pPr fontAlgn="base"/>
            <a:endParaRPr lang="en-US" b="1" kern="1200">
              <a:solidFill>
                <a:srgbClr val="0D0D0D"/>
              </a:solidFill>
              <a:latin typeface="+mn-lt"/>
              <a:cs typeface="Arial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9177ACC-DEAD-DB7E-F922-499CE1073A81}"/>
              </a:ext>
            </a:extLst>
          </p:cNvPr>
          <p:cNvSpPr txBox="1">
            <a:spLocks/>
          </p:cNvSpPr>
          <p:nvPr/>
        </p:nvSpPr>
        <p:spPr>
          <a:xfrm>
            <a:off x="6121631" y="1369713"/>
            <a:ext cx="5444817" cy="1318577"/>
          </a:xfrm>
          <a:prstGeom prst="rect">
            <a:avLst/>
          </a:prstGeom>
          <a:noFill/>
        </p:spPr>
        <p:txBody>
          <a:bodyPr vert="horz" lIns="144000" tIns="144000" rIns="144000" bIns="14400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fr-FR">
                <a:solidFill>
                  <a:srgbClr val="000000"/>
                </a:solidFill>
              </a:rPr>
              <a:t>Si votre adresse e-mail se termine par </a:t>
            </a:r>
            <a:r>
              <a:rPr lang="fr-FR" b="1">
                <a:solidFill>
                  <a:srgbClr val="000000"/>
                </a:solidFill>
              </a:rPr>
              <a:t>.europa.eu</a:t>
            </a:r>
            <a:r>
              <a:rPr lang="fr-FR">
                <a:solidFill>
                  <a:srgbClr val="000000"/>
                </a:solidFill>
              </a:rPr>
              <a:t>, alors votre compte est connecté à un compte </a:t>
            </a:r>
            <a:r>
              <a:rPr lang="en-US" b="1">
                <a:solidFill>
                  <a:schemeClr val="tx1"/>
                </a:solidFill>
                <a:highlight>
                  <a:srgbClr val="FBCD58"/>
                </a:highlight>
              </a:rPr>
              <a:t>EU Login </a:t>
            </a:r>
            <a:r>
              <a:rPr lang="en-US" b="1" err="1">
                <a:solidFill>
                  <a:schemeClr val="tx1"/>
                </a:solidFill>
                <a:highlight>
                  <a:srgbClr val="FBCD58"/>
                </a:highlight>
              </a:rPr>
              <a:t>Professionnel</a:t>
            </a:r>
            <a:r>
              <a:rPr lang="en-US" b="1">
                <a:solidFill>
                  <a:schemeClr val="tx1"/>
                </a:solidFill>
                <a:highlight>
                  <a:srgbClr val="FBCD58"/>
                </a:highlight>
              </a:rPr>
              <a:t>.</a:t>
            </a:r>
            <a:endParaRPr lang="en-US">
              <a:solidFill>
                <a:schemeClr val="tx1"/>
              </a:solidFill>
              <a:cs typeface="Arial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ACC059A-9C78-7C62-5B1C-2B75292350E3}"/>
              </a:ext>
            </a:extLst>
          </p:cNvPr>
          <p:cNvSpPr txBox="1">
            <a:spLocks/>
          </p:cNvSpPr>
          <p:nvPr/>
        </p:nvSpPr>
        <p:spPr>
          <a:xfrm>
            <a:off x="625552" y="354168"/>
            <a:ext cx="4694826" cy="777604"/>
          </a:xfrm>
          <a:prstGeom prst="rect">
            <a:avLst/>
          </a:prstGeom>
          <a:noFill/>
          <a:ln w="12700" cap="rnd" cmpd="sng" algn="ctr">
            <a:solidFill>
              <a:schemeClr val="tx1"/>
            </a:solidFill>
            <a:prstDash val="solid"/>
            <a:round/>
          </a:ln>
          <a:effectLst/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200" b="1">
                <a:solidFill>
                  <a:schemeClr val="tx1"/>
                </a:solidFill>
              </a:rPr>
              <a:t>Scénario 1 - </a:t>
            </a:r>
            <a:r>
              <a:rPr lang="fr-FR" sz="2200">
                <a:solidFill>
                  <a:schemeClr val="tx1"/>
                </a:solidFill>
              </a:rPr>
              <a:t>Votre compte est connecté à un EU Login externe</a:t>
            </a:r>
            <a:endParaRPr lang="en-US" sz="2200" kern="1200">
              <a:solidFill>
                <a:schemeClr val="tx1"/>
              </a:solidFill>
              <a:latin typeface="+mn-lt"/>
              <a:cs typeface="Arial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DCDAE5B-64E1-ECEF-7211-671E808A4E99}"/>
              </a:ext>
            </a:extLst>
          </p:cNvPr>
          <p:cNvSpPr txBox="1">
            <a:spLocks/>
          </p:cNvSpPr>
          <p:nvPr/>
        </p:nvSpPr>
        <p:spPr>
          <a:xfrm>
            <a:off x="6124013" y="350740"/>
            <a:ext cx="5433093" cy="790519"/>
          </a:xfrm>
          <a:prstGeom prst="rect">
            <a:avLst/>
          </a:prstGeom>
          <a:noFill/>
          <a:ln w="12700" cap="rnd" cmpd="sng" algn="ctr">
            <a:solidFill>
              <a:schemeClr val="tx1"/>
            </a:solidFill>
            <a:prstDash val="solid"/>
            <a:round/>
          </a:ln>
          <a:effectLst/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200" b="1">
                <a:solidFill>
                  <a:schemeClr val="tx1"/>
                </a:solidFill>
              </a:rPr>
              <a:t>Scénario 2 - </a:t>
            </a:r>
            <a:r>
              <a:rPr lang="fr-FR" sz="2200">
                <a:solidFill>
                  <a:schemeClr val="tx1"/>
                </a:solidFill>
              </a:rPr>
              <a:t>Votre compte est connecté à un EU Login Professionnel</a:t>
            </a:r>
            <a:endParaRPr lang="en-US" kern="1200">
              <a:solidFill>
                <a:schemeClr val="tx1"/>
              </a:solidFill>
              <a:latin typeface="+mn-lt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79F0DF-6D9F-519F-3EFE-F9C4049AA3AD}"/>
              </a:ext>
            </a:extLst>
          </p:cNvPr>
          <p:cNvSpPr txBox="1"/>
          <p:nvPr/>
        </p:nvSpPr>
        <p:spPr>
          <a:xfrm>
            <a:off x="6170906" y="5045294"/>
            <a:ext cx="4824486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IE" sz="2000" err="1"/>
              <a:t>Veuillez</a:t>
            </a:r>
            <a:r>
              <a:rPr lang="en-IE" sz="2000"/>
              <a:t> utiliser un </a:t>
            </a:r>
            <a:r>
              <a:rPr lang="en-IE" sz="2000" err="1"/>
              <a:t>compte</a:t>
            </a:r>
            <a:r>
              <a:rPr lang="en-IE" sz="2000"/>
              <a:t> </a:t>
            </a:r>
            <a:r>
              <a:rPr lang="en-GB" sz="2000" b="1">
                <a:solidFill>
                  <a:srgbClr val="000000"/>
                </a:solidFill>
                <a:highlight>
                  <a:srgbClr val="FBCD58"/>
                </a:highlight>
              </a:rPr>
              <a:t>EU Login </a:t>
            </a:r>
            <a:r>
              <a:rPr lang="en-GB" sz="2000" b="1">
                <a:highlight>
                  <a:srgbClr val="FBCD58"/>
                </a:highlight>
              </a:rPr>
              <a:t>externe</a:t>
            </a:r>
            <a:r>
              <a:rPr lang="en-GB" sz="2000"/>
              <a:t> </a:t>
            </a:r>
            <a:r>
              <a:rPr lang="fr-FR" sz="2000"/>
              <a:t>à la place et continuer à suivre ce guide.</a:t>
            </a:r>
            <a:endParaRPr lang="en-GB" sz="2000">
              <a:solidFill>
                <a:schemeClr val="tx1"/>
              </a:solidFill>
              <a:cs typeface="Arial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FBB1B82-0BB7-2DF5-9C00-FB736CCD24F6}"/>
              </a:ext>
            </a:extLst>
          </p:cNvPr>
          <p:cNvCxnSpPr>
            <a:cxnSpLocks/>
          </p:cNvCxnSpPr>
          <p:nvPr/>
        </p:nvCxnSpPr>
        <p:spPr>
          <a:xfrm flipH="1" flipV="1">
            <a:off x="5733073" y="309154"/>
            <a:ext cx="11723" cy="6226862"/>
          </a:xfrm>
          <a:prstGeom prst="straightConnector1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F6542943-3C5B-492E-8F93-ADEA5FED044A}"/>
              </a:ext>
            </a:extLst>
          </p:cNvPr>
          <p:cNvSpPr txBox="1">
            <a:spLocks/>
          </p:cNvSpPr>
          <p:nvPr/>
        </p:nvSpPr>
        <p:spPr>
          <a:xfrm>
            <a:off x="855089" y="5184780"/>
            <a:ext cx="4621408" cy="716735"/>
          </a:xfrm>
          <a:prstGeom prst="rect">
            <a:avLst/>
          </a:prstGeom>
          <a:noFill/>
          <a:ln w="12700" cap="rnd" cmpd="sng" algn="ctr">
            <a:noFill/>
            <a:prstDash val="solid"/>
            <a:round/>
          </a:ln>
          <a:effectLst/>
        </p:spPr>
        <p:txBody>
          <a:bodyPr vert="horz" lIns="72000" tIns="72000" rIns="72000" bIns="7200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solidFill>
                  <a:srgbClr val="0D0D0D"/>
                </a:solidFill>
                <a:cs typeface="Arial"/>
              </a:rPr>
              <a:t>Pour postuler au concours, continuez à suivre ce guide.</a:t>
            </a:r>
            <a:endParaRPr lang="en-US" sz="700" kern="1200">
              <a:latin typeface="+mn-lt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F32853B-9D21-18B5-0F7A-9E8494C37FC9}"/>
              </a:ext>
            </a:extLst>
          </p:cNvPr>
          <p:cNvGrpSpPr/>
          <p:nvPr/>
        </p:nvGrpSpPr>
        <p:grpSpPr>
          <a:xfrm>
            <a:off x="6326823" y="3426497"/>
            <a:ext cx="5034012" cy="1406560"/>
            <a:chOff x="6244760" y="3144710"/>
            <a:chExt cx="5034012" cy="1406560"/>
          </a:xfrm>
        </p:grpSpPr>
        <p:pic>
          <p:nvPicPr>
            <p:cNvPr id="13" name="Picture 12" descr="A close up of a contact us&#10;&#10;AI-generated content may be incorrect.">
              <a:extLst>
                <a:ext uri="{FF2B5EF4-FFF2-40B4-BE49-F238E27FC236}">
                  <a16:creationId xmlns:a16="http://schemas.microsoft.com/office/drawing/2014/main" id="{CE212F82-B6C9-A43F-134E-68E9E5DD0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44760" y="3144710"/>
              <a:ext cx="5034012" cy="14065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849A953-AF5D-DD5C-3B9B-746CA1FAE9F2}"/>
                </a:ext>
              </a:extLst>
            </p:cNvPr>
            <p:cNvSpPr/>
            <p:nvPr/>
          </p:nvSpPr>
          <p:spPr>
            <a:xfrm>
              <a:off x="8037703" y="4144318"/>
              <a:ext cx="1901952" cy="16568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FB2E2B5-27C5-356B-1075-DFD0BADD7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19265" y="3380817"/>
              <a:ext cx="559507" cy="169977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D71A929-D3F4-1CC6-EBD9-BF6C068F7EEA}"/>
                </a:ext>
              </a:extLst>
            </p:cNvPr>
            <p:cNvSpPr/>
            <p:nvPr/>
          </p:nvSpPr>
          <p:spPr>
            <a:xfrm>
              <a:off x="10660380" y="3317145"/>
              <a:ext cx="618392" cy="304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B2156E6-98F1-CB9A-9A75-9B98E45E7545}"/>
              </a:ext>
            </a:extLst>
          </p:cNvPr>
          <p:cNvSpPr txBox="1"/>
          <p:nvPr/>
        </p:nvSpPr>
        <p:spPr>
          <a:xfrm>
            <a:off x="6135736" y="2930827"/>
            <a:ext cx="2235982" cy="374571"/>
          </a:xfrm>
          <a:prstGeom prst="flowChartAlternateProcess">
            <a:avLst/>
          </a:prstGeom>
          <a:solidFill>
            <a:srgbClr val="D9E3FF"/>
          </a:solidFill>
          <a:ln w="12700"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chemeClr val="tx1"/>
                </a:solidFill>
              </a:rPr>
              <a:t>Compte </a:t>
            </a:r>
            <a:r>
              <a:rPr lang="en-US" sz="1600" err="1">
                <a:solidFill>
                  <a:schemeClr val="tx1"/>
                </a:solidFill>
              </a:rPr>
              <a:t>professionnel</a:t>
            </a:r>
            <a:endParaRPr lang="en-US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329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217A8-6964-FACB-E77D-562111479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4123BCB-B94D-C0AD-F028-1A8D4C5A9224}"/>
              </a:ext>
            </a:extLst>
          </p:cNvPr>
          <p:cNvSpPr txBox="1">
            <a:spLocks/>
          </p:cNvSpPr>
          <p:nvPr/>
        </p:nvSpPr>
        <p:spPr>
          <a:xfrm>
            <a:off x="968533" y="1087923"/>
            <a:ext cx="3764634" cy="1148386"/>
          </a:xfrm>
          <a:prstGeom prst="rect">
            <a:avLst/>
          </a:prstGeom>
          <a:noFill/>
        </p:spPr>
        <p:txBody>
          <a:bodyPr vert="horz" lIns="144000" tIns="144000" rIns="144000" bIns="14400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6FF"/>
              </a:buClr>
            </a:pPr>
            <a:r>
              <a:rPr lang="en-GB" err="1">
                <a:solidFill>
                  <a:srgbClr val="0D0D0D"/>
                </a:solidFill>
                <a:cs typeface="Arial"/>
              </a:rPr>
              <a:t>Séléctionnez</a:t>
            </a:r>
            <a:r>
              <a:rPr lang="en-GB">
                <a:solidFill>
                  <a:srgbClr val="0D0D0D"/>
                </a:solidFill>
                <a:cs typeface="Arial"/>
              </a:rPr>
              <a:t> </a:t>
            </a:r>
            <a:r>
              <a:rPr lang="en-GB" b="1">
                <a:solidFill>
                  <a:srgbClr val="0D0D0D"/>
                </a:solidFill>
                <a:cs typeface="Arial"/>
              </a:rPr>
              <a:t>”Mon </a:t>
            </a:r>
            <a:r>
              <a:rPr lang="en-GB" b="1" err="1">
                <a:solidFill>
                  <a:srgbClr val="0D0D0D"/>
                </a:solidFill>
                <a:cs typeface="Arial"/>
              </a:rPr>
              <a:t>compte</a:t>
            </a:r>
            <a:r>
              <a:rPr lang="en-GB" b="1">
                <a:solidFill>
                  <a:srgbClr val="0D0D0D"/>
                </a:solidFill>
                <a:cs typeface="Arial"/>
              </a:rPr>
              <a:t>”.</a:t>
            </a:r>
            <a:endParaRPr lang="en-IE">
              <a:solidFill>
                <a:srgbClr val="FFFFFF"/>
              </a:solidFill>
              <a:cs typeface="Arial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EA50009-C3C5-65E4-51AE-185F117A22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" r="63181" b="19813"/>
          <a:stretch>
            <a:fillRect/>
          </a:stretch>
        </p:blipFill>
        <p:spPr>
          <a:xfrm>
            <a:off x="1670332" y="2015561"/>
            <a:ext cx="2460443" cy="243325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D8AB8DD-3D50-5394-9D98-38903F3E92B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078" t="19714" r="3626" b="10582"/>
          <a:stretch>
            <a:fillRect/>
          </a:stretch>
        </p:blipFill>
        <p:spPr>
          <a:xfrm>
            <a:off x="1024516" y="5149820"/>
            <a:ext cx="3713724" cy="999828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8D24F81-EEC9-530F-1539-04126A04783C}"/>
              </a:ext>
            </a:extLst>
          </p:cNvPr>
          <p:cNvCxnSpPr>
            <a:cxnSpLocks/>
          </p:cNvCxnSpPr>
          <p:nvPr/>
        </p:nvCxnSpPr>
        <p:spPr>
          <a:xfrm flipH="1" flipV="1">
            <a:off x="5709626" y="328397"/>
            <a:ext cx="11723" cy="6179971"/>
          </a:xfrm>
          <a:prstGeom prst="straightConnector1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171D364-B9FA-88AD-EDEE-812256721D9F}"/>
              </a:ext>
            </a:extLst>
          </p:cNvPr>
          <p:cNvSpPr txBox="1">
            <a:spLocks/>
          </p:cNvSpPr>
          <p:nvPr/>
        </p:nvSpPr>
        <p:spPr>
          <a:xfrm>
            <a:off x="6510593" y="1069985"/>
            <a:ext cx="4919722" cy="1677137"/>
          </a:xfrm>
          <a:prstGeom prst="rect">
            <a:avLst/>
          </a:prstGeom>
          <a:noFill/>
        </p:spPr>
        <p:txBody>
          <a:bodyPr vert="horz" lIns="144000" tIns="144000" rIns="144000" bIns="14400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buClr>
                <a:schemeClr val="bg2">
                  <a:lumMod val="60000"/>
                  <a:lumOff val="40000"/>
                </a:schemeClr>
              </a:buClr>
            </a:pPr>
            <a:r>
              <a:rPr lang="en-IE">
                <a:solidFill>
                  <a:schemeClr val="tx1"/>
                </a:solidFill>
              </a:rPr>
              <a:t>Dans </a:t>
            </a:r>
            <a:r>
              <a:rPr lang="en-IE">
                <a:hlinkClick r:id="rId5"/>
              </a:rPr>
              <a:t>le portail unique pour les candidatures</a:t>
            </a:r>
            <a:r>
              <a:rPr lang="fr-FR">
                <a:solidFill>
                  <a:schemeClr val="tx1"/>
                </a:solidFill>
              </a:rPr>
              <a:t> cliquez sur l’icône de profil en haut à droite.</a:t>
            </a:r>
            <a:r>
              <a:rPr lang="en-IE"/>
              <a:t> </a:t>
            </a:r>
            <a:endParaRPr lang="en-IE">
              <a:solidFill>
                <a:schemeClr val="tx1"/>
              </a:solidFill>
            </a:endParaRPr>
          </a:p>
        </p:txBody>
      </p:sp>
      <p:pic>
        <p:nvPicPr>
          <p:cNvPr id="17" name="Graphic 16" descr="Badge 1 with solid fill">
            <a:extLst>
              <a:ext uri="{FF2B5EF4-FFF2-40B4-BE49-F238E27FC236}">
                <a16:creationId xmlns:a16="http://schemas.microsoft.com/office/drawing/2014/main" id="{FCC412EB-1B9D-57EF-1D78-57A793AECA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2487" y="1248363"/>
            <a:ext cx="433137" cy="433137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CA78DFF6-F615-6291-1A5A-BDC87787A465}"/>
              </a:ext>
            </a:extLst>
          </p:cNvPr>
          <p:cNvGrpSpPr/>
          <p:nvPr/>
        </p:nvGrpSpPr>
        <p:grpSpPr>
          <a:xfrm>
            <a:off x="6167663" y="4507942"/>
            <a:ext cx="5469277" cy="1042734"/>
            <a:chOff x="6252854" y="2988852"/>
            <a:chExt cx="4956298" cy="104273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3ED0D23-E408-292E-421C-EC1A1F545745}"/>
                </a:ext>
              </a:extLst>
            </p:cNvPr>
            <p:cNvSpPr txBox="1"/>
            <p:nvPr/>
          </p:nvSpPr>
          <p:spPr>
            <a:xfrm>
              <a:off x="6289430" y="3015923"/>
              <a:ext cx="4919722" cy="1015663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fontAlgn="base">
                <a:buClr>
                  <a:schemeClr val="bg2">
                    <a:lumMod val="60000"/>
                    <a:lumOff val="40000"/>
                  </a:schemeClr>
                </a:buClr>
              </a:pPr>
              <a:r>
                <a:rPr lang="en-IE" sz="2000">
                  <a:solidFill>
                    <a:srgbClr val="0070C0"/>
                  </a:solidFill>
                </a:rPr>
                <a:t>     </a:t>
              </a:r>
              <a:r>
                <a:rPr lang="fr-FR" sz="2000"/>
                <a:t>Confirmez que vous souhaitez vous déconnecter en cliquant sur </a:t>
              </a:r>
              <a:r>
                <a:rPr lang="en-IE" sz="2000"/>
                <a:t>“</a:t>
              </a:r>
              <a:r>
                <a:rPr lang="en-IE" sz="2000" b="1"/>
                <a:t>Log me out</a:t>
              </a:r>
              <a:r>
                <a:rPr lang="en-IE" sz="2000"/>
                <a:t>”.</a:t>
              </a:r>
              <a:endParaRPr lang="en-US">
                <a:solidFill>
                  <a:srgbClr val="0070C0"/>
                </a:solidFill>
              </a:endParaRPr>
            </a:p>
          </p:txBody>
        </p:sp>
        <p:pic>
          <p:nvPicPr>
            <p:cNvPr id="41" name="Graphic 40" descr="Badge 3 with solid fill">
              <a:extLst>
                <a:ext uri="{FF2B5EF4-FFF2-40B4-BE49-F238E27FC236}">
                  <a16:creationId xmlns:a16="http://schemas.microsoft.com/office/drawing/2014/main" id="{6D54D22E-2B2E-AF7B-3BDD-0D750FA37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252854" y="2988852"/>
              <a:ext cx="453190" cy="453190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2ED19C6-82B3-AE6E-CB6D-53559C0B53BA}"/>
              </a:ext>
            </a:extLst>
          </p:cNvPr>
          <p:cNvGrpSpPr/>
          <p:nvPr/>
        </p:nvGrpSpPr>
        <p:grpSpPr>
          <a:xfrm>
            <a:off x="6212487" y="1909522"/>
            <a:ext cx="5240200" cy="657269"/>
            <a:chOff x="6192434" y="2385839"/>
            <a:chExt cx="5240200" cy="657269"/>
          </a:xfrm>
        </p:grpSpPr>
        <p:pic>
          <p:nvPicPr>
            <p:cNvPr id="40" name="Graphic 39" descr="Badge with solid fill">
              <a:extLst>
                <a:ext uri="{FF2B5EF4-FFF2-40B4-BE49-F238E27FC236}">
                  <a16:creationId xmlns:a16="http://schemas.microsoft.com/office/drawing/2014/main" id="{1956E556-2C2F-DC6D-AE2A-97E15B881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192434" y="2422192"/>
              <a:ext cx="453190" cy="463216"/>
            </a:xfrm>
            <a:prstGeom prst="rect">
              <a:avLst/>
            </a:prstGeom>
          </p:spPr>
        </p:pic>
        <p:sp>
          <p:nvSpPr>
            <p:cNvPr id="46" name="Content Placeholder 2">
              <a:extLst>
                <a:ext uri="{FF2B5EF4-FFF2-40B4-BE49-F238E27FC236}">
                  <a16:creationId xmlns:a16="http://schemas.microsoft.com/office/drawing/2014/main" id="{3780401A-BF47-6DF3-70BB-93D251C858B5}"/>
                </a:ext>
              </a:extLst>
            </p:cNvPr>
            <p:cNvSpPr txBox="1">
              <a:spLocks/>
            </p:cNvSpPr>
            <p:nvPr/>
          </p:nvSpPr>
          <p:spPr>
            <a:xfrm>
              <a:off x="6512912" y="2385839"/>
              <a:ext cx="4919722" cy="657269"/>
            </a:xfrm>
            <a:prstGeom prst="rect">
              <a:avLst/>
            </a:prstGeom>
            <a:noFill/>
          </p:spPr>
          <p:txBody>
            <a:bodyPr vert="horz" lIns="144000" tIns="144000" rIns="144000" bIns="14400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buClr>
                  <a:schemeClr val="bg2">
                    <a:lumMod val="60000"/>
                    <a:lumOff val="40000"/>
                  </a:schemeClr>
                </a:buClr>
              </a:pPr>
              <a:r>
                <a:rPr lang="en-IE" err="1">
                  <a:solidFill>
                    <a:schemeClr val="tx1"/>
                  </a:solidFill>
                </a:rPr>
                <a:t>Déconnectez</a:t>
              </a:r>
              <a:r>
                <a:rPr lang="en-IE">
                  <a:solidFill>
                    <a:schemeClr val="tx1"/>
                  </a:solidFill>
                </a:rPr>
                <a:t>-vous </a:t>
              </a:r>
              <a:r>
                <a:rPr lang="en-IE" err="1">
                  <a:solidFill>
                    <a:schemeClr val="tx1"/>
                  </a:solidFill>
                </a:rPr>
                <a:t>en</a:t>
              </a:r>
              <a:r>
                <a:rPr lang="en-IE">
                  <a:solidFill>
                    <a:schemeClr val="tx1"/>
                  </a:solidFill>
                </a:rPr>
                <a:t> </a:t>
              </a:r>
              <a:r>
                <a:rPr lang="en-IE" err="1">
                  <a:solidFill>
                    <a:schemeClr val="tx1"/>
                  </a:solidFill>
                </a:rPr>
                <a:t>cliquant</a:t>
              </a:r>
              <a:r>
                <a:rPr lang="en-IE">
                  <a:solidFill>
                    <a:schemeClr val="tx1"/>
                  </a:solidFill>
                </a:rPr>
                <a:t> sur "</a:t>
              </a:r>
              <a:r>
                <a:rPr lang="en-IE" b="1" err="1">
                  <a:solidFill>
                    <a:schemeClr val="tx1"/>
                  </a:solidFill>
                </a:rPr>
                <a:t>Déconnecter</a:t>
              </a:r>
              <a:endParaRPr lang="en-IE" err="1">
                <a:solidFill>
                  <a:schemeClr val="tx1"/>
                </a:solidFill>
              </a:endParaRPr>
            </a:p>
            <a:p>
              <a:r>
                <a:rPr lang="en-IE">
                  <a:solidFill>
                    <a:schemeClr val="tx1"/>
                  </a:solidFill>
                </a:rPr>
                <a:t>“.</a:t>
              </a:r>
              <a:endParaRPr lang="en-IE">
                <a:solidFill>
                  <a:schemeClr val="tx1"/>
                </a:solidFill>
                <a:cs typeface="Arial"/>
              </a:endParaRP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299B54CE-5332-7198-7E01-E37992D2C82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19284" y="5324244"/>
            <a:ext cx="3341401" cy="14090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2" name="Graphic 51" descr="Badge 3 with solid fill">
            <a:extLst>
              <a:ext uri="{FF2B5EF4-FFF2-40B4-BE49-F238E27FC236}">
                <a16:creationId xmlns:a16="http://schemas.microsoft.com/office/drawing/2014/main" id="{42A997AD-3542-D0AB-E9CC-976BF74871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88029" y="6155769"/>
            <a:ext cx="453190" cy="453190"/>
          </a:xfrm>
          <a:prstGeom prst="rect">
            <a:avLst/>
          </a:prstGeom>
        </p:spPr>
      </p:pic>
      <p:pic>
        <p:nvPicPr>
          <p:cNvPr id="53" name="Graphic 52" descr="Badge 1 with solid fill">
            <a:extLst>
              <a:ext uri="{FF2B5EF4-FFF2-40B4-BE49-F238E27FC236}">
                <a16:creationId xmlns:a16="http://schemas.microsoft.com/office/drawing/2014/main" id="{DBE18C2C-7391-3CE7-BA60-8849A46D44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7275" y="1126664"/>
            <a:ext cx="433137" cy="433137"/>
          </a:xfrm>
          <a:prstGeom prst="rect">
            <a:avLst/>
          </a:prstGeom>
        </p:spPr>
      </p:pic>
      <p:pic>
        <p:nvPicPr>
          <p:cNvPr id="54" name="Graphic 53" descr="Badge 1 with solid fill">
            <a:extLst>
              <a:ext uri="{FF2B5EF4-FFF2-40B4-BE49-F238E27FC236}">
                <a16:creationId xmlns:a16="http://schemas.microsoft.com/office/drawing/2014/main" id="{EC47E412-AD67-8625-5059-B65A395AD2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06234" y="2107398"/>
            <a:ext cx="433137" cy="433137"/>
          </a:xfrm>
          <a:prstGeom prst="rect">
            <a:avLst/>
          </a:prstGeom>
        </p:spPr>
      </p:pic>
      <p:pic>
        <p:nvPicPr>
          <p:cNvPr id="55" name="Graphic 54" descr="Badge with solid fill">
            <a:extLst>
              <a:ext uri="{FF2B5EF4-FFF2-40B4-BE49-F238E27FC236}">
                <a16:creationId xmlns:a16="http://schemas.microsoft.com/office/drawing/2014/main" id="{0251ACC9-27B5-E953-43B4-AA5482894A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4313" y="1565365"/>
            <a:ext cx="453190" cy="463216"/>
          </a:xfrm>
          <a:prstGeom prst="rect">
            <a:avLst/>
          </a:prstGeom>
        </p:spPr>
      </p:pic>
      <p:pic>
        <p:nvPicPr>
          <p:cNvPr id="56" name="Graphic 55" descr="Badge with solid fill">
            <a:extLst>
              <a:ext uri="{FF2B5EF4-FFF2-40B4-BE49-F238E27FC236}">
                <a16:creationId xmlns:a16="http://schemas.microsoft.com/office/drawing/2014/main" id="{D490C534-D1E9-A458-3C9A-29B9FB8F44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98832" y="2556028"/>
            <a:ext cx="453190" cy="463216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76915E4E-0332-EE73-38FB-AAF0F2C309C3}"/>
              </a:ext>
            </a:extLst>
          </p:cNvPr>
          <p:cNvSpPr txBox="1"/>
          <p:nvPr/>
        </p:nvSpPr>
        <p:spPr>
          <a:xfrm>
            <a:off x="4727237" y="6160894"/>
            <a:ext cx="78785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>
                <a:solidFill>
                  <a:srgbClr val="00B05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</a:rPr>
              <a:t>✔</a:t>
            </a:r>
            <a:endParaRPr lang="en-US" sz="3600" b="1">
              <a:solidFill>
                <a:srgbClr val="00B050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812F6B1-078D-36E8-3CE1-7287044CC6E5}"/>
              </a:ext>
            </a:extLst>
          </p:cNvPr>
          <p:cNvSpPr txBox="1"/>
          <p:nvPr/>
        </p:nvSpPr>
        <p:spPr>
          <a:xfrm>
            <a:off x="324056" y="6159832"/>
            <a:ext cx="41167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C6E5DF"/>
              </a:buClr>
            </a:pPr>
            <a:r>
              <a:rPr lang="fr-FR" sz="2000" b="1"/>
              <a:t>Vous pouvez fermer ce guide et postuler au concours.</a:t>
            </a:r>
            <a:endParaRPr lang="en-IE" sz="2000">
              <a:cs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980184C-E7EE-CCD5-62D5-A34FEAA29F9F}"/>
              </a:ext>
            </a:extLst>
          </p:cNvPr>
          <p:cNvSpPr txBox="1"/>
          <p:nvPr/>
        </p:nvSpPr>
        <p:spPr>
          <a:xfrm>
            <a:off x="1023215" y="4449306"/>
            <a:ext cx="4202414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buClr>
                <a:srgbClr val="0066FF"/>
              </a:buClr>
            </a:pPr>
            <a:r>
              <a:rPr lang="en-GB" sz="2000" err="1">
                <a:solidFill>
                  <a:srgbClr val="0D0D0D"/>
                </a:solidFill>
              </a:rPr>
              <a:t>Cliquez</a:t>
            </a:r>
            <a:r>
              <a:rPr lang="en-GB" sz="2000">
                <a:solidFill>
                  <a:srgbClr val="0D0D0D"/>
                </a:solidFill>
              </a:rPr>
              <a:t> sur </a:t>
            </a:r>
            <a:r>
              <a:rPr lang="en-GB" sz="2000" b="1">
                <a:solidFill>
                  <a:srgbClr val="0D0D0D"/>
                </a:solidFill>
                <a:cs typeface="Arial"/>
              </a:rPr>
              <a:t>“</a:t>
            </a:r>
            <a:r>
              <a:rPr lang="en-GB" sz="2000" b="1" err="1">
                <a:solidFill>
                  <a:srgbClr val="0D0D0D"/>
                </a:solidFill>
              </a:rPr>
              <a:t>Postuler</a:t>
            </a:r>
            <a:r>
              <a:rPr lang="en-GB" sz="2000" b="1">
                <a:solidFill>
                  <a:srgbClr val="0D0D0D"/>
                </a:solidFill>
              </a:rPr>
              <a:t> à un concours”</a:t>
            </a:r>
            <a:r>
              <a:rPr lang="en-GB" sz="2000">
                <a:solidFill>
                  <a:srgbClr val="0D0D0D"/>
                </a:solidFill>
              </a:rPr>
              <a:t>.</a:t>
            </a:r>
            <a:endParaRPr lang="en-IE" sz="2000" b="1">
              <a:cs typeface="Arial"/>
            </a:endParaRPr>
          </a:p>
        </p:txBody>
      </p:sp>
      <p:pic>
        <p:nvPicPr>
          <p:cNvPr id="63" name="Graphic 62" descr="Badge 3 with solid fill">
            <a:extLst>
              <a:ext uri="{FF2B5EF4-FFF2-40B4-BE49-F238E27FC236}">
                <a16:creationId xmlns:a16="http://schemas.microsoft.com/office/drawing/2014/main" id="{870B8D3C-AB7D-0107-B017-1F3EFB4054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7247" y="4431709"/>
            <a:ext cx="453190" cy="453190"/>
          </a:xfrm>
          <a:prstGeom prst="rect">
            <a:avLst/>
          </a:prstGeom>
        </p:spPr>
      </p:pic>
      <p:pic>
        <p:nvPicPr>
          <p:cNvPr id="64" name="Graphic 63" descr="Badge 3 with solid fill">
            <a:extLst>
              <a:ext uri="{FF2B5EF4-FFF2-40B4-BE49-F238E27FC236}">
                <a16:creationId xmlns:a16="http://schemas.microsoft.com/office/drawing/2014/main" id="{5DB502C2-5380-4D37-B7A2-FE729E5E7A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452457" y="5744339"/>
            <a:ext cx="453190" cy="45319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991B2E8-5837-3808-C30F-D3CC613E6E84}"/>
              </a:ext>
            </a:extLst>
          </p:cNvPr>
          <p:cNvGrpSpPr/>
          <p:nvPr/>
        </p:nvGrpSpPr>
        <p:grpSpPr>
          <a:xfrm>
            <a:off x="6290099" y="2566791"/>
            <a:ext cx="4424948" cy="1837811"/>
            <a:chOff x="6290099" y="2238505"/>
            <a:chExt cx="4424948" cy="1837811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12CE6D2B-6F25-385F-0BB8-93B1B2D558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l="13557"/>
            <a:stretch/>
          </p:blipFill>
          <p:spPr>
            <a:xfrm>
              <a:off x="6290099" y="2346586"/>
              <a:ext cx="4424948" cy="172973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0" name="Graphic 49" descr="Badge with solid fill">
              <a:extLst>
                <a:ext uri="{FF2B5EF4-FFF2-40B4-BE49-F238E27FC236}">
                  <a16:creationId xmlns:a16="http://schemas.microsoft.com/office/drawing/2014/main" id="{3952B609-A024-C542-F137-F879A0649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760685" y="2558900"/>
              <a:ext cx="453190" cy="463216"/>
            </a:xfrm>
            <a:prstGeom prst="rect">
              <a:avLst/>
            </a:prstGeom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DE1C4FE-A9DE-E76C-154B-15EAE98FFBDE}"/>
                </a:ext>
              </a:extLst>
            </p:cNvPr>
            <p:cNvSpPr/>
            <p:nvPr/>
          </p:nvSpPr>
          <p:spPr>
            <a:xfrm>
              <a:off x="10033571" y="2238505"/>
              <a:ext cx="360608" cy="36060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/>
                <a:t>1</a:t>
              </a:r>
              <a:endParaRPr lang="en-IE" sz="1800"/>
            </a:p>
          </p:txBody>
        </p:sp>
      </p:grp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13C6B64-7F69-2C03-25A2-FE343BACACE1}"/>
              </a:ext>
            </a:extLst>
          </p:cNvPr>
          <p:cNvSpPr txBox="1">
            <a:spLocks/>
          </p:cNvSpPr>
          <p:nvPr/>
        </p:nvSpPr>
        <p:spPr>
          <a:xfrm>
            <a:off x="1014436" y="1547554"/>
            <a:ext cx="4196128" cy="688755"/>
          </a:xfrm>
          <a:prstGeom prst="rect">
            <a:avLst/>
          </a:prstGeom>
          <a:noFill/>
        </p:spPr>
        <p:txBody>
          <a:bodyPr vert="horz" lIns="144000" tIns="144000" rIns="144000" bIns="14400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6FF"/>
              </a:buClr>
            </a:pPr>
            <a:r>
              <a:rPr lang="en-GB" err="1">
                <a:solidFill>
                  <a:srgbClr val="0D0D0D"/>
                </a:solidFill>
                <a:cs typeface="Arial"/>
              </a:rPr>
              <a:t>Cliquez</a:t>
            </a:r>
            <a:r>
              <a:rPr lang="en-GB">
                <a:solidFill>
                  <a:srgbClr val="0D0D0D"/>
                </a:solidFill>
                <a:cs typeface="Arial"/>
              </a:rPr>
              <a:t> sur  </a:t>
            </a:r>
            <a:r>
              <a:rPr lang="en-GB" b="1">
                <a:solidFill>
                  <a:srgbClr val="0D0D0D"/>
                </a:solidFill>
                <a:cs typeface="Arial"/>
              </a:rPr>
              <a:t>“Mes candidatures</a:t>
            </a:r>
            <a:r>
              <a:rPr lang="en-GB">
                <a:solidFill>
                  <a:srgbClr val="0D0D0D"/>
                </a:solidFill>
                <a:cs typeface="Arial"/>
              </a:rPr>
              <a:t>”.</a:t>
            </a:r>
            <a:endParaRPr lang="en-IE">
              <a:cs typeface="Arial"/>
            </a:endParaRPr>
          </a:p>
          <a:p>
            <a:pPr>
              <a:buClr>
                <a:srgbClr val="0066FF"/>
              </a:buClr>
            </a:pPr>
            <a:endParaRPr lang="en-US">
              <a:cs typeface="Arial"/>
            </a:endParaRPr>
          </a:p>
          <a:p>
            <a:endParaRPr lang="en-IE">
              <a:cs typeface="Arial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FF78EEF-D5BC-10E4-CA5A-E084238F0580}"/>
              </a:ext>
            </a:extLst>
          </p:cNvPr>
          <p:cNvSpPr txBox="1">
            <a:spLocks/>
          </p:cNvSpPr>
          <p:nvPr/>
        </p:nvSpPr>
        <p:spPr>
          <a:xfrm>
            <a:off x="625552" y="213491"/>
            <a:ext cx="4694826" cy="777604"/>
          </a:xfrm>
          <a:prstGeom prst="rect">
            <a:avLst/>
          </a:prstGeom>
          <a:noFill/>
          <a:ln w="12700" cap="rnd" cmpd="sng" algn="ctr">
            <a:solidFill>
              <a:schemeClr val="tx1"/>
            </a:solidFill>
            <a:prstDash val="solid"/>
            <a:round/>
          </a:ln>
          <a:effectLst/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200" b="1">
                <a:solidFill>
                  <a:schemeClr val="tx1"/>
                </a:solidFill>
              </a:rPr>
              <a:t>Scénario 1 - </a:t>
            </a:r>
            <a:r>
              <a:rPr lang="fr-FR" sz="2200">
                <a:solidFill>
                  <a:schemeClr val="tx1"/>
                </a:solidFill>
              </a:rPr>
              <a:t>Votre compte est connecté à un EU Login externe</a:t>
            </a:r>
            <a:endParaRPr lang="en-US" sz="2200" kern="1200">
              <a:solidFill>
                <a:schemeClr val="tx1"/>
              </a:solidFill>
              <a:latin typeface="+mn-lt"/>
              <a:cs typeface="Arial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0BA5448-8711-D700-5423-96F8B5C67A08}"/>
              </a:ext>
            </a:extLst>
          </p:cNvPr>
          <p:cNvSpPr txBox="1">
            <a:spLocks/>
          </p:cNvSpPr>
          <p:nvPr/>
        </p:nvSpPr>
        <p:spPr>
          <a:xfrm>
            <a:off x="6100567" y="210063"/>
            <a:ext cx="5233801" cy="790519"/>
          </a:xfrm>
          <a:prstGeom prst="rect">
            <a:avLst/>
          </a:prstGeom>
          <a:noFill/>
          <a:ln w="12700" cap="rnd" cmpd="sng" algn="ctr">
            <a:solidFill>
              <a:schemeClr val="tx1"/>
            </a:solidFill>
            <a:prstDash val="solid"/>
            <a:round/>
          </a:ln>
          <a:effectLst/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200" b="1">
                <a:solidFill>
                  <a:schemeClr val="tx1"/>
                </a:solidFill>
              </a:rPr>
              <a:t>Scénario 2 - </a:t>
            </a:r>
            <a:r>
              <a:rPr lang="fr-FR" sz="2200">
                <a:solidFill>
                  <a:schemeClr val="tx1"/>
                </a:solidFill>
              </a:rPr>
              <a:t>Votre compte est connecté à un EU Login Professionnel</a:t>
            </a:r>
            <a:endParaRPr lang="en-US" kern="1200">
              <a:solidFill>
                <a:schemeClr val="tx1"/>
              </a:solidFill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7732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EE628-1CC2-6758-2208-58231270B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25D86-B98F-278B-A82D-44F413A7C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28999"/>
            <a:ext cx="10515600" cy="1300382"/>
          </a:xfrm>
        </p:spPr>
        <p:txBody>
          <a:bodyPr/>
          <a:lstStyle/>
          <a:p>
            <a:r>
              <a:rPr lang="fr-FR"/>
              <a:t>Étape 2 : Connectez-vous avec votre EU Login externe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14799"/>
      </p:ext>
    </p:extLst>
  </p:cSld>
  <p:clrMapOvr>
    <a:masterClrMapping/>
  </p:clrMapOvr>
</p:sld>
</file>

<file path=ppt/theme/theme1.xml><?xml version="1.0" encoding="utf-8"?>
<a:theme xmlns:a="http://schemas.openxmlformats.org/drawingml/2006/main" name="colour palette new PPT">
  <a:themeElements>
    <a:clrScheme name="EC Colour Palette 2024">
      <a:dk1>
        <a:sysClr val="windowText" lastClr="000000"/>
      </a:dk1>
      <a:lt1>
        <a:sysClr val="window" lastClr="FFFFFF"/>
      </a:lt1>
      <a:dk2>
        <a:srgbClr val="003399"/>
      </a:dk2>
      <a:lt2>
        <a:srgbClr val="C6E5DF"/>
      </a:lt2>
      <a:accent1>
        <a:srgbClr val="44BA7E"/>
      </a:accent1>
      <a:accent2>
        <a:srgbClr val="000083"/>
      </a:accent2>
      <a:accent3>
        <a:srgbClr val="48038C"/>
      </a:accent3>
      <a:accent4>
        <a:srgbClr val="FF712C"/>
      </a:accent4>
      <a:accent5>
        <a:srgbClr val="FFD34E"/>
      </a:accent5>
      <a:accent6>
        <a:srgbClr val="DD0C86"/>
      </a:accent6>
      <a:hlink>
        <a:srgbClr val="003399"/>
      </a:hlink>
      <a:folHlink>
        <a:srgbClr val="003399"/>
      </a:folHlink>
    </a:clrScheme>
    <a:fontScheme name="EC revam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lour palette new PPT" id="{E6BB5664-7BDD-4A65-BCFB-018F3705D2C3}" vid="{6B9E8826-94D2-4F42-A051-4126D816BAA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104a7e3-e0a9-46cf-92ee-9b62dc9a36e8">
      <Terms xmlns="http://schemas.microsoft.com/office/infopath/2007/PartnerControls"/>
    </lcf76f155ced4ddcb4097134ff3c332f>
    <TaxCatchAll xmlns="641315ca-0572-423e-bd92-cff020455c2a" xsi:nil="true"/>
    <_ip_UnifiedCompliancePolicyUIAction xmlns="http://schemas.microsoft.com/sharepoint/v3" xsi:nil="true"/>
    <Program_x002f_Project xmlns="c104a7e3-e0a9-46cf-92ee-9b62dc9a36e8" xsi:nil="true"/>
    <Nature xmlns="c104a7e3-e0a9-46cf-92ee-9b62dc9a36e8" xsi:nil="true"/>
    <Status xmlns="c104a7e3-e0a9-46cf-92ee-9b62dc9a36e8" xsi:nil="true"/>
    <Notes xmlns="c104a7e3-e0a9-46cf-92ee-9b62dc9a36e8" xsi:nil="true"/>
    <DocumentType xmlns="c104a7e3-e0a9-46cf-92ee-9b62dc9a36e8" xsi:nil="true"/>
    <_ip_UnifiedCompliancePolicyProperties xmlns="http://schemas.microsoft.com/sharepoint/v3" xsi:nil="true"/>
    <description xmlns="c104a7e3-e0a9-46cf-92ee-9b62dc9a36e8" xsi:nil="true"/>
    <Details xmlns="c104a7e3-e0a9-46cf-92ee-9b62dc9a36e8" xsi:nil="true"/>
    <Check xmlns="c104a7e3-e0a9-46cf-92ee-9b62dc9a36e8" xsi:nil="true"/>
    <Comments xmlns="c104a7e3-e0a9-46cf-92ee-9b62dc9a36e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E8DAEBAB9BA884591FD7B89E63AD785" ma:contentTypeVersion="32" ma:contentTypeDescription="Create a new document." ma:contentTypeScope="" ma:versionID="373bb4b23cff145a39c2e8623004f629">
  <xsd:schema xmlns:xsd="http://www.w3.org/2001/XMLSchema" xmlns:xs="http://www.w3.org/2001/XMLSchema" xmlns:p="http://schemas.microsoft.com/office/2006/metadata/properties" xmlns:ns1="http://schemas.microsoft.com/sharepoint/v3" xmlns:ns2="c104a7e3-e0a9-46cf-92ee-9b62dc9a36e8" xmlns:ns3="641315ca-0572-423e-bd92-cff020455c2a" targetNamespace="http://schemas.microsoft.com/office/2006/metadata/properties" ma:root="true" ma:fieldsID="8da6e8abcec21b92ac472252bdaccef3" ns1:_="" ns2:_="" ns3:_="">
    <xsd:import namespace="http://schemas.microsoft.com/sharepoint/v3"/>
    <xsd:import namespace="c104a7e3-e0a9-46cf-92ee-9b62dc9a36e8"/>
    <xsd:import namespace="641315ca-0572-423e-bd92-cff020455c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description" minOccurs="0"/>
                <xsd:element ref="ns2:DocumentType" minOccurs="0"/>
                <xsd:element ref="ns2:MediaServiceObjectDetectorVersions" minOccurs="0"/>
                <xsd:element ref="ns2:Program_x002f_Project" minOccurs="0"/>
                <xsd:element ref="ns2:Status" minOccurs="0"/>
                <xsd:element ref="ns2:Check" minOccurs="0"/>
                <xsd:element ref="ns2:Comments" minOccurs="0"/>
                <xsd:element ref="ns2:MediaServiceSearchProperties" minOccurs="0"/>
                <xsd:element ref="ns2:Nature" minOccurs="0"/>
                <xsd:element ref="ns2:Not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04a7e3-e0a9-46cf-92ee-9b62dc9a36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Details" ma:index="20" nillable="true" ma:displayName="Details" ma:description="Details on the file or folder (origin, purpose, etc.)" ma:internalName="Details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4" nillable="true" ma:displayName="Location" ma:internalName="MediaServiceLocation" ma:readOnly="true">
      <xsd:simpleType>
        <xsd:restriction base="dms:Text"/>
      </xsd:simpleType>
    </xsd:element>
    <xsd:element name="description" ma:index="27" nillable="true" ma:displayName="description" ma:format="Dropdown" ma:internalName="description">
      <xsd:simpleType>
        <xsd:restriction base="dms:Text">
          <xsd:maxLength value="255"/>
        </xsd:restriction>
      </xsd:simpleType>
    </xsd:element>
    <xsd:element name="DocumentType" ma:index="28" nillable="true" ma:displayName="Document Type" ma:format="Dropdown" ma:internalName="DocumentType">
      <xsd:simpleType>
        <xsd:restriction base="dms:Choice">
          <xsd:enumeration value="Information"/>
          <xsd:enumeration value="Form"/>
        </xsd:restriction>
      </xsd:simpleType>
    </xsd:element>
    <xsd:element name="MediaServiceObjectDetectorVersions" ma:index="2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Program_x002f_Project" ma:index="30" nillable="true" ma:displayName="Level" ma:format="Dropdown" ma:internalName="Program_x002f_Project">
      <xsd:simpleType>
        <xsd:restriction base="dms:Choice">
          <xsd:enumeration value="HRT"/>
          <xsd:enumeration value="PSR"/>
          <xsd:enumeration value="SD"/>
          <xsd:enumeration value="IDOC"/>
          <xsd:enumeration value="Other"/>
        </xsd:restriction>
      </xsd:simpleType>
    </xsd:element>
    <xsd:element name="Status" ma:index="31" nillable="true" ma:displayName="Status" ma:format="Dropdown" ma:internalName="Status">
      <xsd:simpleType>
        <xsd:restriction base="dms:Choice">
          <xsd:enumeration value="Current"/>
          <xsd:enumeration value="Archive"/>
          <xsd:enumeration value="Reference Material"/>
          <xsd:enumeration value="Not approved"/>
        </xsd:restriction>
      </xsd:simpleType>
    </xsd:element>
    <xsd:element name="Check" ma:index="32" nillable="true" ma:displayName="Check" ma:format="Dropdown" ma:internalName="Check">
      <xsd:simpleType>
        <xsd:restriction base="dms:Choice">
          <xsd:enumeration value="Not checked"/>
          <xsd:enumeration value="Checked"/>
          <xsd:enumeration value="Choice 3"/>
        </xsd:restriction>
      </xsd:simpleType>
    </xsd:element>
    <xsd:element name="Comments" ma:index="33" nillable="true" ma:displayName="Comments" ma:format="Dropdown" ma:internalName="Comments">
      <xsd:simpleType>
        <xsd:restriction base="dms:Note">
          <xsd:maxLength value="255"/>
        </xsd:restriction>
      </xsd:simpleType>
    </xsd:element>
    <xsd:element name="MediaServiceSearchProperties" ma:index="3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Nature" ma:index="35" nillable="true" ma:displayName="Nature" ma:format="Dropdown" ma:internalName="Nature">
      <xsd:simpleType>
        <xsd:restriction base="dms:Choice">
          <xsd:enumeration value="Project Charter"/>
          <xsd:enumeration value="Minutes"/>
          <xsd:enumeration value="Agenda"/>
          <xsd:enumeration value="Presentation"/>
        </xsd:restriction>
      </xsd:simpleType>
    </xsd:element>
    <xsd:element name="Notes" ma:index="36" nillable="true" ma:displayName="Notes" ma:format="Dropdown" ma:internalName="Note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1315ca-0572-423e-bd92-cff020455c2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78d7aef-50d1-46bf-9e1e-16ddce90791f}" ma:internalName="TaxCatchAll" ma:showField="CatchAllData" ma:web="641315ca-0572-423e-bd92-cff020455c2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8A2DCB3-BFED-4F85-829E-3A1A9F4EE1EF}">
  <ds:schemaRefs>
    <ds:schemaRef ds:uri="641315ca-0572-423e-bd92-cff020455c2a"/>
    <ds:schemaRef ds:uri="c104a7e3-e0a9-46cf-92ee-9b62dc9a36e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2F3B215-DCD8-4B08-9205-EA8636E862A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70218EC-146D-4522-9D16-9B5168FD668A}">
  <ds:schemaRefs>
    <ds:schemaRef ds:uri="641315ca-0572-423e-bd92-cff020455c2a"/>
    <ds:schemaRef ds:uri="c104a7e3-e0a9-46cf-92ee-9b62dc9a36e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25</Slides>
  <Notes>16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colour palette new PPT</vt:lpstr>
      <vt:lpstr>Instructions pour le personnel postulant aux concours ouverts organisés par l’EPSO</vt:lpstr>
      <vt:lpstr>Ce guide est-il fait pour vous ?</vt:lpstr>
      <vt:lpstr>Table des matières</vt:lpstr>
      <vt:lpstr>À propos de ce guide</vt:lpstr>
      <vt:lpstr>Étape 1 : Consultez votre profil de compte dans le portail unique pour les candidatures</vt:lpstr>
      <vt:lpstr>PowerPoint Presentation</vt:lpstr>
      <vt:lpstr>PowerPoint Presentation</vt:lpstr>
      <vt:lpstr>PowerPoint Presentation</vt:lpstr>
      <vt:lpstr>Étape 2 : Connectez-vous avec votre EU Login externe</vt:lpstr>
      <vt:lpstr>PowerPoint Presentation</vt:lpstr>
      <vt:lpstr>PowerPoint Presentation</vt:lpstr>
      <vt:lpstr>PowerPoint Presentation</vt:lpstr>
      <vt:lpstr>PowerPoint Presentation</vt:lpstr>
      <vt:lpstr>Étape 3 : Configurez l’authentification multi-facteurs</vt:lpstr>
      <vt:lpstr>PowerPoint Presentation</vt:lpstr>
      <vt:lpstr>PowerPoint Presentation</vt:lpstr>
      <vt:lpstr>PowerPoint Presentation</vt:lpstr>
      <vt:lpstr>Étape 4 : Utilisez votre EU Login pour créer un compte sur le portail unique pour les candidatures.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Avez-vous d’autres questions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Yvonne (COMM)</dc:creator>
  <cp:revision>6</cp:revision>
  <dcterms:created xsi:type="dcterms:W3CDTF">2019-08-09T12:06:42Z</dcterms:created>
  <dcterms:modified xsi:type="dcterms:W3CDTF">2026-01-28T09:18:12Z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0x010100FE8DAEBAB9BA884591FD7B89E63AD785</vt:lpwstr>
  </property>
  <property fmtid="{D5CDD505-2E9C-101B-9397-08002B2CF9AE}" pid="3" name="MSIP_Label_6bd9ddd1-4d20-43f6-abfa-fc3c07406f94_Enabled">
    <vt:lpwstr>true</vt:lpwstr>
  </property>
  <property fmtid="{D5CDD505-2E9C-101B-9397-08002B2CF9AE}" pid="4" name="MSIP_Label_6bd9ddd1-4d20-43f6-abfa-fc3c07406f94_SetDate">
    <vt:lpwstr>2023-09-26T10:27:54Z</vt:lpwstr>
  </property>
  <property fmtid="{D5CDD505-2E9C-101B-9397-08002B2CF9AE}" pid="5" name="MSIP_Label_6bd9ddd1-4d20-43f6-abfa-fc3c07406f94_Method">
    <vt:lpwstr>Standard</vt:lpwstr>
  </property>
  <property fmtid="{D5CDD505-2E9C-101B-9397-08002B2CF9AE}" pid="6" name="MSIP_Label_6bd9ddd1-4d20-43f6-abfa-fc3c07406f94_Name">
    <vt:lpwstr>Commission Use</vt:lpwstr>
  </property>
  <property fmtid="{D5CDD505-2E9C-101B-9397-08002B2CF9AE}" pid="7" name="MSIP_Label_6bd9ddd1-4d20-43f6-abfa-fc3c07406f94_SiteId">
    <vt:lpwstr>b24c8b06-522c-46fe-9080-70926f8dddb1</vt:lpwstr>
  </property>
  <property fmtid="{D5CDD505-2E9C-101B-9397-08002B2CF9AE}" pid="8" name="MSIP_Label_6bd9ddd1-4d20-43f6-abfa-fc3c07406f94_ActionId">
    <vt:lpwstr>5f9041e0-26c3-439f-9557-91c751557f9e</vt:lpwstr>
  </property>
  <property fmtid="{D5CDD505-2E9C-101B-9397-08002B2CF9AE}" pid="9" name="MSIP_Label_6bd9ddd1-4d20-43f6-abfa-fc3c07406f94_ContentBits">
    <vt:lpwstr>0</vt:lpwstr>
  </property>
  <property fmtid="{D5CDD505-2E9C-101B-9397-08002B2CF9AE}" pid="10" name="MediaServiceImageTags">
    <vt:lpwstr/>
  </property>
</Properties>
</file>