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920" r:id="rId4"/>
  </p:sldMasterIdLst>
  <p:notesMasterIdLst>
    <p:notesMasterId r:id="rId30"/>
  </p:notesMasterIdLst>
  <p:handoutMasterIdLst>
    <p:handoutMasterId r:id="rId31"/>
  </p:handoutMasterIdLst>
  <p:sldIdLst>
    <p:sldId id="256" r:id="rId5"/>
    <p:sldId id="426" r:id="rId6"/>
    <p:sldId id="471" r:id="rId7"/>
    <p:sldId id="499" r:id="rId8"/>
    <p:sldId id="465" r:id="rId9"/>
    <p:sldId id="437" r:id="rId10"/>
    <p:sldId id="442" r:id="rId11"/>
    <p:sldId id="503" r:id="rId12"/>
    <p:sldId id="472" r:id="rId13"/>
    <p:sldId id="489" r:id="rId14"/>
    <p:sldId id="483" r:id="rId15"/>
    <p:sldId id="484" r:id="rId16"/>
    <p:sldId id="502" r:id="rId17"/>
    <p:sldId id="467" r:id="rId18"/>
    <p:sldId id="432" r:id="rId19"/>
    <p:sldId id="443" r:id="rId20"/>
    <p:sldId id="492" r:id="rId21"/>
    <p:sldId id="468" r:id="rId22"/>
    <p:sldId id="454" r:id="rId23"/>
    <p:sldId id="455" r:id="rId24"/>
    <p:sldId id="456" r:id="rId25"/>
    <p:sldId id="457" r:id="rId26"/>
    <p:sldId id="498" r:id="rId27"/>
    <p:sldId id="491" r:id="rId28"/>
    <p:sldId id="501" r:id="rId2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Overview" id="{ECE3171E-3544-4462-9FA9-4B79BA55F59A}">
          <p14:sldIdLst>
            <p14:sldId id="256"/>
            <p14:sldId id="426"/>
            <p14:sldId id="471"/>
            <p14:sldId id="499"/>
          </p14:sldIdLst>
        </p14:section>
        <p14:section name="Check account type in Single Candidate Portal" id="{34480AD0-7FB8-4091-AD41-3F1A3DC9275B}">
          <p14:sldIdLst>
            <p14:sldId id="465"/>
            <p14:sldId id="437"/>
            <p14:sldId id="442"/>
            <p14:sldId id="503"/>
          </p14:sldIdLst>
        </p14:section>
        <p14:section name="Log in - external EU Login" id="{5CBC8211-0421-49F1-8961-4F9F7F786CD8}">
          <p14:sldIdLst>
            <p14:sldId id="472"/>
            <p14:sldId id="489"/>
            <p14:sldId id="483"/>
            <p14:sldId id="484"/>
            <p14:sldId id="502"/>
          </p14:sldIdLst>
        </p14:section>
        <p14:section name="MFA - Trusted Platform" id="{8956AA6E-B7DB-44E0-9D36-00C25CB8D581}">
          <p14:sldIdLst>
            <p14:sldId id="467"/>
            <p14:sldId id="432"/>
            <p14:sldId id="443"/>
            <p14:sldId id="492"/>
          </p14:sldIdLst>
        </p14:section>
        <p14:section name="Create a new account in Single Candidate Portal account" id="{B1B6B7E3-4B33-42B8-8BC4-10433BA86FA8}">
          <p14:sldIdLst>
            <p14:sldId id="468"/>
            <p14:sldId id="454"/>
            <p14:sldId id="455"/>
            <p14:sldId id="456"/>
            <p14:sldId id="457"/>
            <p14:sldId id="498"/>
            <p14:sldId id="491"/>
            <p14:sldId id="501"/>
          </p14:sldIdLst>
        </p14:section>
      </p14:sectionLst>
    </p:ex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7" roundtripDataSignature="AMtx7mh3YP3xexYcFoahXa2ehi0H5V4Za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3116400-CE07-3A10-FDD7-58129A95D4C9}" name="RENAUD Sebastien (HR)" initials="SR" userId="RENAUD Sebastien (HR)" providerId="None"/>
  <p188:author id="{23DECE12-A659-D75E-4DDD-4C4E24C505FB}" name="FROJDH Eira (HR)" initials="F(" userId="S::eira.frojdh@ec.europa.eu::026c5e42-e41e-401c-9cba-e1bdd1410b26" providerId="AD"/>
  <p188:author id="{4EAB1134-9138-A74A-CEF3-9EECF33D19F8}" name="TALAJCZYK Daniel (HR)" initials="DT" userId="S::Daniel.TALAJCZYK@ec.europa.eu::a94ad933-7493-4e70-8f97-fa8ac9d081ce" providerId="AD"/>
  <p188:author id="{D05F6838-B3C9-7738-C8A1-C774747F010E}" name="BARONIO Davide (HR)" initials="DB" userId="S::Davide.BARONIO@ec.europa.eu::6989066a-d26d-4359-a645-bcf0e404025f" providerId="AD"/>
  <p188:author id="{D2F76D3A-42E6-DF22-975E-6118F150777B}" name="HEINEN Nathalie (EPSO)" initials="H(" userId="S::nathalie.heinen@ec.europa.eu::107be0b5-ecf6-4f78-aeba-99e9ce06b9a2" providerId="AD"/>
  <p188:author id="{B84EBF3B-5971-456F-B8E0-EF073FCBA95E}" name="DE BAETS Jean-Paul (HR)" initials="JD" userId="S::Jean-Paul.DE-BAETS@ec.europa.eu::6fe764af-46f5-4bf7-b445-fc780735056e" providerId="AD"/>
  <p188:author id="{B4D8755B-CC6D-4FE5-9F2A-D4472F827394}" name="PALLIKARAKIS Fania (HR)" initials="P(" userId="S::fania.pallikarakis@ec.europa.eu::9f36c910-9062-4d77-9ef7-6e936db5414e" providerId="AD"/>
  <p188:author id="{BBE67B5E-1D5F-D04C-072A-BA204ACBD7C4}" name="ISPAS Camelia Elena (HR)" initials="I(" userId="S::camelia-elena.ispas@ec.europa.eu::85a5be4c-b2c2-42ff-a2f7-9ef364208b23" providerId="AD"/>
  <p188:author id="{E782A864-AB49-3AF4-0BE7-C5CF0E9D29F8}" name="DE BAETS Jean-Paul (HR)" initials="D(" userId="S::jean-paul.de-baets@ec.europa.eu::6fe764af-46f5-4bf7-b445-fc780735056e" providerId="AD"/>
  <p188:author id="{16CBD075-F645-EA21-3AA7-0E378AF553FE}" name="PALLIKARAKIS Fania (HR)" initials="FP" userId="S::Fania.PALLIKARAKIS@ec.europa.eu::9f36c910-9062-4d77-9ef7-6e936db5414e" providerId="AD"/>
  <p188:author id="{C813AFAE-56F4-92B1-AEB3-EA0DE1D79BAC}" name="ZANARDI Pierfederica (HR)" initials="Z(" userId="S::pierfederica.zanardi@ec.europa.eu::44e46278-2f33-4409-b840-a7674b9bd2db" providerId="AD"/>
  <p188:author id="{C05383F3-1795-6C0B-5859-22F85252F5B1}" name="LAMBRECHT Regine (ESTAT-EXT)" initials="RL" userId="S::Regine.LAMBRECHT@ext.ec.europa.eu::1a5166bf-0d9b-4429-b96c-64f3c887b7a8" providerId="AD"/>
  <p188:author id="{E42205FF-D03B-0748-2455-10297C6A769D}" name="BARONIO Davide (HR)" initials="B(" userId="S::davide.baronio@ec.europa.eu::6989066a-d26d-4359-a645-bcf0e404025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3A5386"/>
    <a:srgbClr val="D9E3FF"/>
    <a:srgbClr val="FBCD58"/>
    <a:srgbClr val="0066FF"/>
    <a:srgbClr val="C00000"/>
    <a:srgbClr val="F8B306"/>
    <a:srgbClr val="000000"/>
    <a:srgbClr val="0D0D0D"/>
    <a:srgbClr val="FDE0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6ABF46-01EA-C8D5-2099-073C8BC93D0B}" v="19" dt="2026-01-26T10:38:16.722"/>
    <p1510:client id="{1D5778B7-6FC2-7F96-37F0-1547BFED18F6}" v="12" dt="2026-01-26T10:56:56.387"/>
    <p1510:client id="{460AEF99-D078-2C51-8BF1-535A534C68CB}" v="154" dt="2026-01-28T08:00:36.845"/>
    <p1510:client id="{491895C9-A289-714D-A132-7860620C755A}" v="95" dt="2026-01-26T15:27:57.330"/>
    <p1510:client id="{562B8FD8-294A-E937-A36C-CF98F8FE8B50}" v="2" dt="2026-01-28T09:17:53.535"/>
    <p1510:client id="{5675BF6E-9CC5-DB8A-49A4-38C48F433B6F}" v="207" dt="2026-01-26T15:56:21.696"/>
    <p1510:client id="{5C6FD185-B76C-D557-D352-08EF55B663C6}" v="109" dt="2026-01-26T16:01:35.745"/>
    <p1510:client id="{632ACC81-B100-4E93-A399-8D384D804448}" v="7" dt="2026-01-26T15:54:51.250"/>
    <p1510:client id="{8CFCA290-AF9E-448A-7687-855F98B26F62}" v="2" dt="2026-01-26T10:57:32.674"/>
    <p1510:client id="{E2A93333-FC14-4BA3-3993-003D69870944}" v="30" dt="2026-01-28T07:26:46.770"/>
    <p1510:client id="{E52A94E5-5918-418E-E24A-3669715B5355}" v="29" dt="2026-01-26T15:29:36.053"/>
    <p1510:client id="{E8CF09E6-CAB9-D88E-CCA5-1FBEA9AD525A}" v="3" dt="2026-01-26T15:45:18.446"/>
    <p1510:client id="{F9022D1D-290D-A199-182D-4545E7781C27}" v="16" dt="2026-01-26T15:53:21.8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092"/>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68"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67" Type="http://customschemas.google.com/relationships/presentationmetadata" Target="metadata"/><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69" Type="http://schemas.openxmlformats.org/officeDocument/2006/relationships/viewProps" Target="viewProps.xml"/><Relationship Id="rId8" Type="http://schemas.openxmlformats.org/officeDocument/2006/relationships/slide" Target="slides/slide4.xml"/><Relationship Id="rId72" Type="http://schemas.microsoft.com/office/2015/10/relationships/revisionInfo" Target="revisionInfo.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4D34D8-E3B4-F069-6ADD-F8D442E609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9E2191E5-897D-1F21-6B64-C79FF3AD2E9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7E606C-77CD-45C1-9571-DE74CA837D88}" type="datetimeFigureOut">
              <a:rPr lang="en-IE" smtClean="0"/>
              <a:t>28/01/2026</a:t>
            </a:fld>
            <a:endParaRPr lang="en-IE"/>
          </a:p>
        </p:txBody>
      </p:sp>
      <p:sp>
        <p:nvSpPr>
          <p:cNvPr id="4" name="Footer Placeholder 3">
            <a:extLst>
              <a:ext uri="{FF2B5EF4-FFF2-40B4-BE49-F238E27FC236}">
                <a16:creationId xmlns:a16="http://schemas.microsoft.com/office/drawing/2014/main" id="{63903FA3-5DC7-AAE3-B405-7184FD6B12E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36454CF8-DBD9-2EAE-C757-6C20B65855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5A08B9C-ED77-41BB-BC53-D69EC8827C71}" type="slidenum">
              <a:rPr lang="en-IE" smtClean="0"/>
              <a:t>‹#›</a:t>
            </a:fld>
            <a:endParaRPr lang="en-IE"/>
          </a:p>
        </p:txBody>
      </p:sp>
    </p:spTree>
    <p:extLst>
      <p:ext uri="{BB962C8B-B14F-4D97-AF65-F5344CB8AC3E}">
        <p14:creationId xmlns:p14="http://schemas.microsoft.com/office/powerpoint/2010/main" val="3215320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a:extLst>
            <a:ext uri="{FF2B5EF4-FFF2-40B4-BE49-F238E27FC236}">
              <a16:creationId xmlns:a16="http://schemas.microsoft.com/office/drawing/2014/main" id="{62AD0134-FB72-1240-7402-5363DA64ECFA}"/>
            </a:ext>
          </a:extLst>
        </p:cNvPr>
        <p:cNvGrpSpPr/>
        <p:nvPr/>
      </p:nvGrpSpPr>
      <p:grpSpPr>
        <a:xfrm>
          <a:off x="0" y="0"/>
          <a:ext cx="0" cy="0"/>
          <a:chOff x="0" y="0"/>
          <a:chExt cx="0" cy="0"/>
        </a:xfrm>
      </p:grpSpPr>
      <p:sp>
        <p:nvSpPr>
          <p:cNvPr id="316" name="Google Shape;316;p2:notes">
            <a:extLst>
              <a:ext uri="{FF2B5EF4-FFF2-40B4-BE49-F238E27FC236}">
                <a16:creationId xmlns:a16="http://schemas.microsoft.com/office/drawing/2014/main" id="{EC088666-549A-F153-2474-696658D4E8B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If you write this presentation in another language, make sure to </a:t>
            </a:r>
            <a:endParaRPr/>
          </a:p>
        </p:txBody>
      </p:sp>
      <p:sp>
        <p:nvSpPr>
          <p:cNvPr id="317" name="Google Shape;317;p2:notes">
            <a:extLst>
              <a:ext uri="{FF2B5EF4-FFF2-40B4-BE49-F238E27FC236}">
                <a16:creationId xmlns:a16="http://schemas.microsoft.com/office/drawing/2014/main" id="{98DC6A97-C626-98CF-DDB3-3E7FB6704A7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07925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a:extLst>
            <a:ext uri="{FF2B5EF4-FFF2-40B4-BE49-F238E27FC236}">
              <a16:creationId xmlns:a16="http://schemas.microsoft.com/office/drawing/2014/main" id="{6D44C525-A615-7354-2445-B374F052D4FA}"/>
            </a:ext>
          </a:extLst>
        </p:cNvPr>
        <p:cNvGrpSpPr/>
        <p:nvPr/>
      </p:nvGrpSpPr>
      <p:grpSpPr>
        <a:xfrm>
          <a:off x="0" y="0"/>
          <a:ext cx="0" cy="0"/>
          <a:chOff x="0" y="0"/>
          <a:chExt cx="0" cy="0"/>
        </a:xfrm>
      </p:grpSpPr>
      <p:sp>
        <p:nvSpPr>
          <p:cNvPr id="316" name="Google Shape;316;p2:notes">
            <a:extLst>
              <a:ext uri="{FF2B5EF4-FFF2-40B4-BE49-F238E27FC236}">
                <a16:creationId xmlns:a16="http://schemas.microsoft.com/office/drawing/2014/main" id="{F1F8C162-BC64-AD21-3DE9-98B6163AB55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If you write this presentation in another language, make sure to </a:t>
            </a:r>
            <a:endParaRPr/>
          </a:p>
        </p:txBody>
      </p:sp>
      <p:sp>
        <p:nvSpPr>
          <p:cNvPr id="317" name="Google Shape;317;p2:notes">
            <a:extLst>
              <a:ext uri="{FF2B5EF4-FFF2-40B4-BE49-F238E27FC236}">
                <a16:creationId xmlns:a16="http://schemas.microsoft.com/office/drawing/2014/main" id="{06E3E7A6-0F9E-D9FC-7B89-106523BB989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58046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3A5DA-5133-02ED-6797-53AD81F20D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D0F8ED-9E9A-B3F5-A792-F8DFC1F803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51754C-23BB-CC98-A905-5C3366F73F12}"/>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55A49409-D2CF-BCC5-7AEF-0AE8F620992E}"/>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5883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0188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0874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84444-E5F6-8DB3-C9F1-AC0823492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03921B-23D4-5871-8701-B8830D8E25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ED40FF-79BE-8EF7-F0A1-296CB7859455}"/>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B10CF991-D9AC-51E5-4942-A1152ACB5774}"/>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4681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C0888-D3B4-E682-244A-50C390739D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9E0ABE-0E0F-0C27-0E6F-81B3788806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8D4657-08C4-2D5E-77B5-1DFB7E9CB37A}"/>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6F1E1E4B-5BC0-CFBE-B49A-80E0617B951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5404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FB0B4-4147-C0E2-2A24-6AF5F46226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92D9D1-A1C2-E1D9-AA1C-F1C3785517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8D1981-39CF-D496-AEFE-01898CF53F34}"/>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E67D9AC0-A10F-E0DA-9065-DB928AF8DDD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90943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6145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46091-F0BD-7F03-A77C-C6DF77ABC9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B63A75-2C2B-D33B-FB6D-8897C49172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275978-0300-D28E-5FD8-047087A2F043}"/>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00E483F2-4A01-0AE6-9441-6881E657C68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4368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DAF3B-77E8-0934-6DE3-FB6B6CC366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93BB5F-C2E3-EE02-36AE-225ED7E22A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696816-C1EA-282B-24CB-D83D9D344E3B}"/>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EEF30569-E364-DCA0-2F6C-B807DBE3AB0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0096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649B0-033F-FD36-0F6E-45252806DA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522B19-D15E-0B4A-46C3-34AA507CF6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EF2D71-472A-5076-95AC-D2A85890FD16}"/>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450D29C8-5427-7A1B-04EF-B0B0174FB36A}"/>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3357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D2DE3-2EC0-6C88-FE0F-4967D90BCA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AD11D8-4C46-75AB-480A-4F5BD69A95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0725A7-376F-A000-38C0-03585F30B207}"/>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3A42C9D2-8F7B-F0B0-ABD3-42D50F9E64D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5949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68054-1281-BDDF-678C-8BDEC691B5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ED821B-0D95-7167-F0C0-8442802520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77C281-9701-B5D1-19AD-D3441C9130A6}"/>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A7F1CAB2-F652-14C5-B6B7-3B31BCDE28AE}"/>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5538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C1495-2CBB-2C3C-48D3-8AC429B0F3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2D3DA1-DFDB-1AA9-5946-54858B845E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C51E5B-36BE-EE8B-22E7-9BDB7E42CE74}"/>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CABAC6EC-BAAC-5D7B-E74B-085D50DD096E}"/>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29103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page option 1">
    <p:bg>
      <p:bgPr>
        <a:solidFill>
          <a:srgbClr val="003399"/>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4675400-3E4A-4805-76D4-89E3DBA2294C}"/>
              </a:ext>
            </a:extLst>
          </p:cNvPr>
          <p:cNvSpPr>
            <a:spLocks noGrp="1"/>
          </p:cNvSpPr>
          <p:nvPr>
            <p:ph type="sldNum" sz="quarter" idx="4"/>
          </p:nvPr>
        </p:nvSpPr>
        <p:spPr>
          <a:xfrm>
            <a:off x="838200" y="6317486"/>
            <a:ext cx="2743200" cy="172523"/>
          </a:xfrm>
          <a:prstGeom prst="rect">
            <a:avLst/>
          </a:prstGeom>
          <a:noFill/>
        </p:spPr>
        <p:txBody>
          <a:bodyPr vert="horz" lIns="91440" tIns="45720" rIns="91440" bIns="45720" rtlCol="0" anchor="ctr"/>
          <a:lstStyle>
            <a:lvl1pPr algn="r">
              <a:defRPr sz="1200">
                <a:solidFill>
                  <a:schemeClr val="bg1"/>
                </a:solidFill>
                <a:latin typeface="+mn-lt"/>
              </a:defRPr>
            </a:lvl1pPr>
          </a:lstStyle>
          <a:p>
            <a:pPr algn="l"/>
            <a:r>
              <a:rPr lang="fr-BE"/>
              <a:t>DD/MM/YYYY</a:t>
            </a:r>
            <a:endParaRPr lang="en-IE"/>
          </a:p>
        </p:txBody>
      </p:sp>
      <p:sp>
        <p:nvSpPr>
          <p:cNvPr id="4" name="Title 1">
            <a:extLst>
              <a:ext uri="{FF2B5EF4-FFF2-40B4-BE49-F238E27FC236}">
                <a16:creationId xmlns:a16="http://schemas.microsoft.com/office/drawing/2014/main" id="{DB290A50-B43D-A2B6-515F-75425256ACB5}"/>
              </a:ext>
            </a:extLst>
          </p:cNvPr>
          <p:cNvSpPr>
            <a:spLocks noGrp="1"/>
          </p:cNvSpPr>
          <p:nvPr>
            <p:ph type="title" hasCustomPrompt="1"/>
          </p:nvPr>
        </p:nvSpPr>
        <p:spPr>
          <a:xfrm>
            <a:off x="838200" y="3040714"/>
            <a:ext cx="10515600" cy="1020337"/>
          </a:xfrm>
          <a:noFill/>
        </p:spPr>
        <p:txBody>
          <a:bodyPr>
            <a:noAutofit/>
          </a:bodyPr>
          <a:lstStyle>
            <a:lvl1pPr>
              <a:defRPr sz="8800">
                <a:solidFill>
                  <a:schemeClr val="bg1"/>
                </a:solidFill>
              </a:defRPr>
            </a:lvl1pPr>
          </a:lstStyle>
          <a:p>
            <a:r>
              <a:rPr lang="en-US"/>
              <a:t>Click to add a title</a:t>
            </a:r>
            <a:endParaRPr lang="en-IE"/>
          </a:p>
        </p:txBody>
      </p:sp>
      <p:sp>
        <p:nvSpPr>
          <p:cNvPr id="15" name="Content Placeholder 14">
            <a:extLst>
              <a:ext uri="{FF2B5EF4-FFF2-40B4-BE49-F238E27FC236}">
                <a16:creationId xmlns:a16="http://schemas.microsoft.com/office/drawing/2014/main" id="{69D02D42-BA7D-84CC-873F-80F08362B35A}"/>
              </a:ext>
            </a:extLst>
          </p:cNvPr>
          <p:cNvSpPr>
            <a:spLocks noGrp="1"/>
          </p:cNvSpPr>
          <p:nvPr>
            <p:ph sz="quarter" idx="11"/>
          </p:nvPr>
        </p:nvSpPr>
        <p:spPr>
          <a:xfrm>
            <a:off x="838200" y="4219575"/>
            <a:ext cx="4929188" cy="611188"/>
          </a:xfrm>
        </p:spPr>
        <p:txBody>
          <a:bodyPr/>
          <a:lstStyle>
            <a:lvl1pPr marL="0" indent="0">
              <a:buNone/>
              <a:defRPr>
                <a:solidFill>
                  <a:schemeClr val="bg1"/>
                </a:solidFill>
              </a:defRPr>
            </a:lvl1pPr>
          </a:lstStyle>
          <a:p>
            <a:pPr lvl="0"/>
            <a:r>
              <a:rPr lang="en-US"/>
              <a:t>Click to edit Master text styles</a:t>
            </a:r>
          </a:p>
        </p:txBody>
      </p:sp>
      <p:sp>
        <p:nvSpPr>
          <p:cNvPr id="11" name="Content Placeholder 2">
            <a:extLst>
              <a:ext uri="{FF2B5EF4-FFF2-40B4-BE49-F238E27FC236}">
                <a16:creationId xmlns:a16="http://schemas.microsoft.com/office/drawing/2014/main" id="{C600E4EF-7051-9AAC-2C78-0958FBC514BC}"/>
              </a:ext>
            </a:extLst>
          </p:cNvPr>
          <p:cNvSpPr>
            <a:spLocks noGrp="1"/>
          </p:cNvSpPr>
          <p:nvPr>
            <p:ph sz="half" idx="10"/>
          </p:nvPr>
        </p:nvSpPr>
        <p:spPr>
          <a:xfrm>
            <a:off x="838199" y="5243158"/>
            <a:ext cx="3176847" cy="304616"/>
          </a:xfrm>
          <a:solidFill>
            <a:schemeClr val="accent5"/>
          </a:solidFill>
          <a:ln w="12700" cap="rnd">
            <a:noFill/>
            <a:round/>
          </a:ln>
        </p:spPr>
        <p:style>
          <a:lnRef idx="2">
            <a:schemeClr val="accent1"/>
          </a:lnRef>
          <a:fillRef idx="1">
            <a:schemeClr val="lt1"/>
          </a:fillRef>
          <a:effectRef idx="0">
            <a:schemeClr val="accent1"/>
          </a:effectRef>
          <a:fontRef idx="minor">
            <a:schemeClr val="dk1"/>
          </a:fontRef>
        </p:style>
        <p:txBody>
          <a:bodyPr anchor="ctr">
            <a:noAutofit/>
          </a:bodyPr>
          <a:lstStyle>
            <a:lvl1pPr marL="0" indent="0">
              <a:buNone/>
              <a:defRPr sz="1600" b="0" i="1">
                <a:solidFill>
                  <a:schemeClr val="tx2"/>
                </a:solidFill>
              </a:defRPr>
            </a:lvl1pPr>
          </a:lstStyle>
          <a:p>
            <a:pPr lvl="0"/>
            <a:r>
              <a:rPr lang="en-US"/>
              <a:t>Click to edit Master text styles</a:t>
            </a:r>
          </a:p>
        </p:txBody>
      </p:sp>
      <p:pic>
        <p:nvPicPr>
          <p:cNvPr id="3" name="Picture 2" descr="European Commission">
            <a:extLst>
              <a:ext uri="{FF2B5EF4-FFF2-40B4-BE49-F238E27FC236}">
                <a16:creationId xmlns:a16="http://schemas.microsoft.com/office/drawing/2014/main" id="{85D80D5D-B11B-B8B1-1D33-81E7377D5953}"/>
              </a:ext>
              <a:ext uri="{C183D7F6-B498-43B3-948B-1728B52AA6E4}">
                <adec:decorative xmlns:adec="http://schemas.microsoft.com/office/drawing/2017/decorative" val="0"/>
              </a:ext>
            </a:extLst>
          </p:cNvPr>
          <p:cNvPicPr/>
          <p:nvPr userDrawn="1"/>
        </p:nvPicPr>
        <p:blipFill>
          <a:blip r:embed="rId2"/>
          <a:stretch>
            <a:fillRect/>
          </a:stretch>
        </p:blipFill>
        <p:spPr>
          <a:xfrm>
            <a:off x="9463383" y="5738784"/>
            <a:ext cx="2544024" cy="941017"/>
          </a:xfrm>
          <a:prstGeom prst="rect">
            <a:avLst/>
          </a:prstGeom>
          <a:noFill/>
        </p:spPr>
      </p:pic>
    </p:spTree>
    <p:extLst>
      <p:ext uri="{BB962C8B-B14F-4D97-AF65-F5344CB8AC3E}">
        <p14:creationId xmlns:p14="http://schemas.microsoft.com/office/powerpoint/2010/main" val="1875015529"/>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body text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1989056"/>
            <a:ext cx="5019675" cy="3271102"/>
          </a:xfrm>
          <a:noFill/>
        </p:spPr>
        <p:txBody>
          <a:bodyPr lIns="144000" tIns="144000" rIns="144000" bIns="144000">
            <a:noAutofit/>
          </a:bodyPr>
          <a:lstStyle>
            <a:lvl1pPr marL="0" indent="0">
              <a:buNone/>
              <a:defRPr sz="2000">
                <a:solidFill>
                  <a:schemeClr val="tx1"/>
                </a:solidFill>
              </a:defRPr>
            </a:lvl1pPr>
          </a:lstStyle>
          <a:p>
            <a:pPr lvl="0"/>
            <a:r>
              <a:rPr lang="en-US"/>
              <a:t>Click to edit Master text styles</a:t>
            </a:r>
          </a:p>
        </p:txBody>
      </p:sp>
      <p:sp>
        <p:nvSpPr>
          <p:cNvPr id="6" name="Content Placeholder 2">
            <a:extLst>
              <a:ext uri="{FF2B5EF4-FFF2-40B4-BE49-F238E27FC236}">
                <a16:creationId xmlns:a16="http://schemas.microsoft.com/office/drawing/2014/main" id="{5F39DED1-43B7-A54B-D3D7-54792E535D26}"/>
              </a:ext>
            </a:extLst>
          </p:cNvPr>
          <p:cNvSpPr>
            <a:spLocks noGrp="1"/>
          </p:cNvSpPr>
          <p:nvPr>
            <p:ph sz="half" idx="10"/>
          </p:nvPr>
        </p:nvSpPr>
        <p:spPr>
          <a:xfrm>
            <a:off x="6334125" y="1989056"/>
            <a:ext cx="5019675" cy="3271102"/>
          </a:xfrm>
          <a:noFill/>
        </p:spPr>
        <p:txBody>
          <a:bodyPr lIns="144000" tIns="144000" rIns="144000" bIns="144000">
            <a:noAutofit/>
          </a:bodyPr>
          <a:lstStyle>
            <a:lvl1pPr marL="0" indent="0">
              <a:buNone/>
              <a:defRPr sz="2000">
                <a:solidFill>
                  <a:schemeClr val="tx1"/>
                </a:solidFill>
              </a:defRPr>
            </a:lvl1pPr>
          </a:lstStyle>
          <a:p>
            <a:pPr lvl="0"/>
            <a:r>
              <a:rPr lang="en-US"/>
              <a:t>Click to edit Master text styles</a:t>
            </a:r>
          </a:p>
        </p:txBody>
      </p:sp>
      <p:sp>
        <p:nvSpPr>
          <p:cNvPr id="4" name="Slide Number Placeholder 5">
            <a:extLst>
              <a:ext uri="{FF2B5EF4-FFF2-40B4-BE49-F238E27FC236}">
                <a16:creationId xmlns:a16="http://schemas.microsoft.com/office/drawing/2014/main" id="{B9416748-3994-A02A-B7BD-AC8272883D95}"/>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3885691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body text two column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1989056"/>
            <a:ext cx="5019675" cy="3271102"/>
          </a:xfrm>
          <a:solidFill>
            <a:schemeClr val="tx2"/>
          </a:solidFill>
        </p:spPr>
        <p:txBody>
          <a:bodyPr lIns="144000" tIns="144000" rIns="144000" bIns="144000">
            <a:noAutofit/>
          </a:bodyPr>
          <a:lstStyle>
            <a:lvl1pPr marL="0" indent="0">
              <a:buNone/>
              <a:defRPr sz="2000">
                <a:solidFill>
                  <a:schemeClr val="bg1"/>
                </a:solidFill>
              </a:defRPr>
            </a:lvl1pPr>
          </a:lstStyle>
          <a:p>
            <a:pPr lvl="0"/>
            <a:r>
              <a:rPr lang="en-US"/>
              <a:t>Click to edit Master text styles</a:t>
            </a:r>
          </a:p>
        </p:txBody>
      </p:sp>
      <p:sp>
        <p:nvSpPr>
          <p:cNvPr id="5" name="Content Placeholder 2">
            <a:extLst>
              <a:ext uri="{FF2B5EF4-FFF2-40B4-BE49-F238E27FC236}">
                <a16:creationId xmlns:a16="http://schemas.microsoft.com/office/drawing/2014/main" id="{DC0E4D59-AF6A-8993-094A-5A4FED57EA37}"/>
              </a:ext>
            </a:extLst>
          </p:cNvPr>
          <p:cNvSpPr>
            <a:spLocks noGrp="1"/>
          </p:cNvSpPr>
          <p:nvPr>
            <p:ph sz="half" idx="10"/>
          </p:nvPr>
        </p:nvSpPr>
        <p:spPr>
          <a:xfrm>
            <a:off x="6334125" y="1989056"/>
            <a:ext cx="5019675" cy="3271102"/>
          </a:xfrm>
          <a:solidFill>
            <a:schemeClr val="tx2"/>
          </a:solidFill>
        </p:spPr>
        <p:txBody>
          <a:bodyPr lIns="144000" tIns="144000" rIns="144000" bIns="144000">
            <a:noAutofit/>
          </a:bodyPr>
          <a:lstStyle>
            <a:lvl1pPr marL="0" indent="0">
              <a:buNone/>
              <a:defRPr sz="2000">
                <a:solidFill>
                  <a:schemeClr val="bg1"/>
                </a:solidFill>
              </a:defRPr>
            </a:lvl1pPr>
          </a:lstStyle>
          <a:p>
            <a:pPr lvl="0"/>
            <a:r>
              <a:rPr lang="en-US"/>
              <a:t>Click to edit Master text styles</a:t>
            </a:r>
          </a:p>
        </p:txBody>
      </p:sp>
      <p:sp>
        <p:nvSpPr>
          <p:cNvPr id="4" name="Slide Number Placeholder 5">
            <a:extLst>
              <a:ext uri="{FF2B5EF4-FFF2-40B4-BE49-F238E27FC236}">
                <a16:creationId xmlns:a16="http://schemas.microsoft.com/office/drawing/2014/main" id="{8C3588F2-1E00-50BC-0820-CB663EE9719E}"/>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159454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body text two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a:p>
        </p:txBody>
      </p:sp>
      <p:sp>
        <p:nvSpPr>
          <p:cNvPr id="4" name="Content Placeholder 2">
            <a:extLst>
              <a:ext uri="{FF2B5EF4-FFF2-40B4-BE49-F238E27FC236}">
                <a16:creationId xmlns:a16="http://schemas.microsoft.com/office/drawing/2014/main" id="{E0920A60-FD35-93DC-D952-15BAEF0C0BB5}"/>
              </a:ext>
            </a:extLst>
          </p:cNvPr>
          <p:cNvSpPr>
            <a:spLocks noGrp="1"/>
          </p:cNvSpPr>
          <p:nvPr>
            <p:ph sz="half" idx="15" hasCustomPrompt="1"/>
          </p:nvPr>
        </p:nvSpPr>
        <p:spPr>
          <a:xfrm>
            <a:off x="838200" y="2029022"/>
            <a:ext cx="501967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a:t>Click to add subtitle</a:t>
            </a:r>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2724150"/>
            <a:ext cx="5019675" cy="2536008"/>
          </a:xfrm>
          <a:noFill/>
        </p:spPr>
        <p:txBody>
          <a:bodyPr lIns="144000" tIns="144000" rIns="144000" bIns="144000">
            <a:noAutofit/>
          </a:bodyPr>
          <a:lstStyle>
            <a:lvl1pPr marL="0" indent="0">
              <a:buNone/>
              <a:defRPr sz="2000">
                <a:solidFill>
                  <a:schemeClr val="tx1"/>
                </a:solidFill>
              </a:defRPr>
            </a:lvl1pPr>
          </a:lstStyle>
          <a:p>
            <a:pPr lvl="0"/>
            <a:r>
              <a:rPr lang="en-US"/>
              <a:t>Click to edit Master text styles</a:t>
            </a:r>
          </a:p>
        </p:txBody>
      </p:sp>
      <p:sp>
        <p:nvSpPr>
          <p:cNvPr id="7" name="Content Placeholder 2">
            <a:extLst>
              <a:ext uri="{FF2B5EF4-FFF2-40B4-BE49-F238E27FC236}">
                <a16:creationId xmlns:a16="http://schemas.microsoft.com/office/drawing/2014/main" id="{26B8E071-31DF-2C06-04A9-3BC538CDA6CD}"/>
              </a:ext>
            </a:extLst>
          </p:cNvPr>
          <p:cNvSpPr>
            <a:spLocks noGrp="1"/>
          </p:cNvSpPr>
          <p:nvPr>
            <p:ph sz="half" idx="17" hasCustomPrompt="1"/>
          </p:nvPr>
        </p:nvSpPr>
        <p:spPr>
          <a:xfrm>
            <a:off x="6334126" y="2029022"/>
            <a:ext cx="501967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a:t>Click to add subtitle</a:t>
            </a:r>
          </a:p>
        </p:txBody>
      </p:sp>
      <p:sp>
        <p:nvSpPr>
          <p:cNvPr id="5" name="Content Placeholder 2">
            <a:extLst>
              <a:ext uri="{FF2B5EF4-FFF2-40B4-BE49-F238E27FC236}">
                <a16:creationId xmlns:a16="http://schemas.microsoft.com/office/drawing/2014/main" id="{118A63BF-772E-9151-C37F-6751BC1781DA}"/>
              </a:ext>
            </a:extLst>
          </p:cNvPr>
          <p:cNvSpPr>
            <a:spLocks noGrp="1"/>
          </p:cNvSpPr>
          <p:nvPr>
            <p:ph sz="half" idx="16"/>
          </p:nvPr>
        </p:nvSpPr>
        <p:spPr>
          <a:xfrm>
            <a:off x="6334125" y="2724150"/>
            <a:ext cx="5019675" cy="2536008"/>
          </a:xfrm>
          <a:noFill/>
        </p:spPr>
        <p:txBody>
          <a:bodyPr lIns="144000" tIns="144000" rIns="144000" bIns="144000">
            <a:noAutofit/>
          </a:bodyPr>
          <a:lstStyle>
            <a:lvl1pPr marL="0" indent="0">
              <a:buNone/>
              <a:defRPr sz="2000">
                <a:solidFill>
                  <a:schemeClr val="tx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A10AA9BB-29EC-79EA-02CA-8452ADF649A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38729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body text two columns with subtitles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8270BF-EE76-A46D-95E0-FB617042099B}"/>
              </a:ext>
            </a:extLst>
          </p:cNvPr>
          <p:cNvSpPr>
            <a:spLocks/>
          </p:cNvSpPr>
          <p:nvPr/>
        </p:nvSpPr>
        <p:spPr>
          <a:xfrm>
            <a:off x="0" y="1487978"/>
            <a:ext cx="12192000" cy="537002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2"/>
              </a:solidFill>
            </a:endParaRPr>
          </a:p>
        </p:txBody>
      </p:sp>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a:p>
        </p:txBody>
      </p:sp>
      <p:sp>
        <p:nvSpPr>
          <p:cNvPr id="4" name="Content Placeholder 2">
            <a:extLst>
              <a:ext uri="{FF2B5EF4-FFF2-40B4-BE49-F238E27FC236}">
                <a16:creationId xmlns:a16="http://schemas.microsoft.com/office/drawing/2014/main" id="{E0920A60-FD35-93DC-D952-15BAEF0C0BB5}"/>
              </a:ext>
            </a:extLst>
          </p:cNvPr>
          <p:cNvSpPr>
            <a:spLocks noGrp="1"/>
          </p:cNvSpPr>
          <p:nvPr>
            <p:ph sz="half" idx="15" hasCustomPrompt="1"/>
          </p:nvPr>
        </p:nvSpPr>
        <p:spPr>
          <a:xfrm>
            <a:off x="838200" y="2029022"/>
            <a:ext cx="5019674" cy="460375"/>
          </a:xfrm>
          <a:solidFill>
            <a:schemeClr val="accent5"/>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tx2"/>
                </a:solidFill>
              </a:defRPr>
            </a:lvl1pPr>
          </a:lstStyle>
          <a:p>
            <a:pPr lvl="0"/>
            <a:r>
              <a:rPr lang="en-US"/>
              <a:t>Click to add subtitle</a:t>
            </a:r>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2724150"/>
            <a:ext cx="5019675" cy="2536008"/>
          </a:xfrm>
          <a:noFill/>
        </p:spPr>
        <p:txBody>
          <a:bodyPr lIns="144000" tIns="144000" rIns="144000" bIns="144000">
            <a:noAutofit/>
          </a:bodyPr>
          <a:lstStyle>
            <a:lvl1pPr marL="0" indent="0">
              <a:buNone/>
              <a:defRPr sz="2000">
                <a:solidFill>
                  <a:schemeClr val="bg1"/>
                </a:solidFill>
              </a:defRPr>
            </a:lvl1pPr>
          </a:lstStyle>
          <a:p>
            <a:pPr lvl="0"/>
            <a:r>
              <a:rPr lang="en-US"/>
              <a:t>Click to edit Master text styles</a:t>
            </a:r>
          </a:p>
        </p:txBody>
      </p:sp>
      <p:sp>
        <p:nvSpPr>
          <p:cNvPr id="7" name="Content Placeholder 2">
            <a:extLst>
              <a:ext uri="{FF2B5EF4-FFF2-40B4-BE49-F238E27FC236}">
                <a16:creationId xmlns:a16="http://schemas.microsoft.com/office/drawing/2014/main" id="{26B8E071-31DF-2C06-04A9-3BC538CDA6CD}"/>
              </a:ext>
            </a:extLst>
          </p:cNvPr>
          <p:cNvSpPr>
            <a:spLocks noGrp="1"/>
          </p:cNvSpPr>
          <p:nvPr>
            <p:ph sz="half" idx="17" hasCustomPrompt="1"/>
          </p:nvPr>
        </p:nvSpPr>
        <p:spPr>
          <a:xfrm>
            <a:off x="6334126" y="2029022"/>
            <a:ext cx="5019674" cy="460375"/>
          </a:xfrm>
          <a:solidFill>
            <a:schemeClr val="accent5"/>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tx2"/>
                </a:solidFill>
              </a:defRPr>
            </a:lvl1pPr>
          </a:lstStyle>
          <a:p>
            <a:pPr lvl="0"/>
            <a:r>
              <a:rPr lang="en-US"/>
              <a:t>Click to add subtitle</a:t>
            </a:r>
          </a:p>
        </p:txBody>
      </p:sp>
      <p:sp>
        <p:nvSpPr>
          <p:cNvPr id="5" name="Content Placeholder 2">
            <a:extLst>
              <a:ext uri="{FF2B5EF4-FFF2-40B4-BE49-F238E27FC236}">
                <a16:creationId xmlns:a16="http://schemas.microsoft.com/office/drawing/2014/main" id="{118A63BF-772E-9151-C37F-6751BC1781DA}"/>
              </a:ext>
            </a:extLst>
          </p:cNvPr>
          <p:cNvSpPr>
            <a:spLocks noGrp="1"/>
          </p:cNvSpPr>
          <p:nvPr>
            <p:ph sz="half" idx="16"/>
          </p:nvPr>
        </p:nvSpPr>
        <p:spPr>
          <a:xfrm>
            <a:off x="6334125" y="2724150"/>
            <a:ext cx="5019675" cy="2536008"/>
          </a:xfrm>
          <a:noFill/>
        </p:spPr>
        <p:txBody>
          <a:bodyPr lIns="144000" tIns="144000" rIns="144000" bIns="144000">
            <a:noAutofit/>
          </a:bodyPr>
          <a:lstStyle>
            <a:lvl1pPr marL="0" indent="0">
              <a:buNone/>
              <a:defRPr sz="2000">
                <a:solidFill>
                  <a:schemeClr val="bg1"/>
                </a:solidFill>
              </a:defRPr>
            </a:lvl1pPr>
          </a:lstStyle>
          <a:p>
            <a:pPr lvl="0"/>
            <a:r>
              <a:rPr lang="en-US"/>
              <a:t>Click to edit Master text styles</a:t>
            </a:r>
          </a:p>
        </p:txBody>
      </p:sp>
      <p:pic>
        <p:nvPicPr>
          <p:cNvPr id="10" name="Picture 9" descr="A blue flag with yellow stars and stripes&#10;&#10;Description automatically generated">
            <a:extLst>
              <a:ext uri="{FF2B5EF4-FFF2-40B4-BE49-F238E27FC236}">
                <a16:creationId xmlns:a16="http://schemas.microsoft.com/office/drawing/2014/main" id="{7262511B-BA2E-7984-66D6-B5152DA09D7B}"/>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11" name="Picture 10" descr="A blue flag with yellow stars and stripes&#10;&#10;Description automatically generated">
            <a:extLst>
              <a:ext uri="{FF2B5EF4-FFF2-40B4-BE49-F238E27FC236}">
                <a16:creationId xmlns:a16="http://schemas.microsoft.com/office/drawing/2014/main" id="{DB557BE9-B8DC-E601-A0F8-16CD84F91810}"/>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9" name="Slide Number Placeholder 5">
            <a:extLst>
              <a:ext uri="{FF2B5EF4-FFF2-40B4-BE49-F238E27FC236}">
                <a16:creationId xmlns:a16="http://schemas.microsoft.com/office/drawing/2014/main" id="{BEFAC7B2-2467-A72A-9F8B-CBD0FB0D8C4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4223666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body text two columns colured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CFB38-4E5F-126B-A212-3CBD911F9836}"/>
              </a:ext>
            </a:extLst>
          </p:cNvPr>
          <p:cNvSpPr>
            <a:spLocks noGrp="1" noRot="1" noMove="1" noResize="1" noEditPoints="1" noAdjustHandles="1" noChangeArrowheads="1" noChangeShapeType="1"/>
          </p:cNvSpPr>
          <p:nvPr/>
        </p:nvSpPr>
        <p:spPr>
          <a:xfrm>
            <a:off x="0" y="1487978"/>
            <a:ext cx="12192000" cy="537002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0" y="2587083"/>
            <a:ext cx="4670502" cy="2899317"/>
          </a:xfrm>
          <a:noFill/>
        </p:spPr>
        <p:txBody>
          <a:bodyPr>
            <a:noAutofit/>
          </a:bodyPr>
          <a:lstStyle>
            <a:lvl1pPr marL="0" indent="0">
              <a:buNone/>
              <a:defRPr sz="2000">
                <a:solidFill>
                  <a:schemeClr val="bg1"/>
                </a:solidFill>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AE36259F-C7F8-D963-3DFD-92239B4D3FA2}"/>
              </a:ext>
            </a:extLst>
          </p:cNvPr>
          <p:cNvSpPr>
            <a:spLocks noGrp="1"/>
          </p:cNvSpPr>
          <p:nvPr>
            <p:ph sz="half" idx="2"/>
          </p:nvPr>
        </p:nvSpPr>
        <p:spPr>
          <a:xfrm>
            <a:off x="6172200" y="2587083"/>
            <a:ext cx="5181600" cy="2899317"/>
          </a:xfrm>
          <a:noFill/>
        </p:spPr>
        <p:txBody>
          <a:bodyPr>
            <a:noAutofit/>
          </a:bodyPr>
          <a:lstStyle>
            <a:lvl1pPr marL="0" indent="0">
              <a:buNone/>
              <a:defRPr sz="2000">
                <a:solidFill>
                  <a:schemeClr val="bg1"/>
                </a:solidFill>
              </a:defRPr>
            </a:lvl1pPr>
          </a:lstStyle>
          <a:p>
            <a:pPr lvl="0"/>
            <a:r>
              <a:rPr lang="en-US"/>
              <a:t>Click to edit Master text styles</a:t>
            </a:r>
          </a:p>
        </p:txBody>
      </p:sp>
      <p:pic>
        <p:nvPicPr>
          <p:cNvPr id="8" name="Picture 7" descr="A blue flag with yellow stars and stripes&#10;&#10;Description automatically generated">
            <a:extLst>
              <a:ext uri="{FF2B5EF4-FFF2-40B4-BE49-F238E27FC236}">
                <a16:creationId xmlns:a16="http://schemas.microsoft.com/office/drawing/2014/main" id="{02BBC44B-821F-21ED-8464-03E521698175}"/>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9" name="Picture 8" descr="A blue flag with yellow stars and stripes&#10;&#10;Description automatically generated">
            <a:extLst>
              <a:ext uri="{FF2B5EF4-FFF2-40B4-BE49-F238E27FC236}">
                <a16:creationId xmlns:a16="http://schemas.microsoft.com/office/drawing/2014/main" id="{22B46DA4-CDDE-5119-2E5E-AD549E681C9C}"/>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5" name="Slide Number Placeholder 5">
            <a:extLst>
              <a:ext uri="{FF2B5EF4-FFF2-40B4-BE49-F238E27FC236}">
                <a16:creationId xmlns:a16="http://schemas.microsoft.com/office/drawing/2014/main" id="{4A321162-C08B-5D98-4E1F-FE50C321D819}"/>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1816760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body text three column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0" y="1989056"/>
            <a:ext cx="3055070" cy="3299381"/>
          </a:xfrm>
          <a:solidFill>
            <a:schemeClr val="tx2"/>
          </a:solidFill>
        </p:spPr>
        <p:txBody>
          <a:bodyPr>
            <a:noAutofit/>
          </a:bodyPr>
          <a:lstStyle>
            <a:lvl1pPr marL="0" indent="0">
              <a:buNone/>
              <a:defRPr sz="2000">
                <a:solidFill>
                  <a:schemeClr val="bg1"/>
                </a:solidFill>
              </a:defRPr>
            </a:lvl1pPr>
          </a:lstStyle>
          <a:p>
            <a:pPr lvl="0"/>
            <a:r>
              <a:rPr lang="en-US"/>
              <a:t>Click to edit Master text styles</a:t>
            </a:r>
          </a:p>
        </p:txBody>
      </p:sp>
      <p:sp>
        <p:nvSpPr>
          <p:cNvPr id="7" name="Content Placeholder 2">
            <a:extLst>
              <a:ext uri="{FF2B5EF4-FFF2-40B4-BE49-F238E27FC236}">
                <a16:creationId xmlns:a16="http://schemas.microsoft.com/office/drawing/2014/main" id="{11A8786C-FCBD-3783-706E-0CBF5B0343E3}"/>
              </a:ext>
            </a:extLst>
          </p:cNvPr>
          <p:cNvSpPr>
            <a:spLocks noGrp="1"/>
          </p:cNvSpPr>
          <p:nvPr>
            <p:ph sz="half" idx="10"/>
          </p:nvPr>
        </p:nvSpPr>
        <p:spPr>
          <a:xfrm>
            <a:off x="4629467" y="1989056"/>
            <a:ext cx="3056400" cy="3299381"/>
          </a:xfrm>
          <a:solidFill>
            <a:schemeClr val="tx2"/>
          </a:solidFill>
        </p:spPr>
        <p:txBody>
          <a:bodyPr>
            <a:noAutofit/>
          </a:bodyPr>
          <a:lstStyle>
            <a:lvl1pPr marL="0" indent="0">
              <a:buNone/>
              <a:defRPr sz="2000">
                <a:solidFill>
                  <a:schemeClr val="bg1"/>
                </a:solidFill>
              </a:defRPr>
            </a:lvl1pPr>
          </a:lstStyle>
          <a:p>
            <a:pPr lvl="0"/>
            <a:r>
              <a:rPr lang="en-US"/>
              <a:t>Click to edit Master text styles</a:t>
            </a:r>
          </a:p>
        </p:txBody>
      </p:sp>
      <p:sp>
        <p:nvSpPr>
          <p:cNvPr id="12" name="Content Placeholder 2">
            <a:extLst>
              <a:ext uri="{FF2B5EF4-FFF2-40B4-BE49-F238E27FC236}">
                <a16:creationId xmlns:a16="http://schemas.microsoft.com/office/drawing/2014/main" id="{F4DC31AC-D39C-A8A3-ED76-D3399E224DE3}"/>
              </a:ext>
            </a:extLst>
          </p:cNvPr>
          <p:cNvSpPr>
            <a:spLocks noGrp="1"/>
          </p:cNvSpPr>
          <p:nvPr>
            <p:ph sz="half" idx="11"/>
          </p:nvPr>
        </p:nvSpPr>
        <p:spPr>
          <a:xfrm>
            <a:off x="8297400" y="1989056"/>
            <a:ext cx="3056400" cy="3299381"/>
          </a:xfrm>
          <a:solidFill>
            <a:schemeClr val="tx2"/>
          </a:solidFill>
        </p:spPr>
        <p:txBody>
          <a:bodyPr>
            <a:noAutofit/>
          </a:bodyPr>
          <a:lstStyle>
            <a:lvl1pPr marL="0" indent="0">
              <a:buNone/>
              <a:defRPr sz="2000">
                <a:solidFill>
                  <a:schemeClr val="bg1"/>
                </a:solidFill>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6D635DEE-A882-2487-2337-D6BB66A7AF8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2101730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body text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0" y="1989056"/>
            <a:ext cx="3055070" cy="3299381"/>
          </a:xfrm>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a:t>Click to edit Master text styles</a:t>
            </a:r>
          </a:p>
        </p:txBody>
      </p:sp>
      <p:sp>
        <p:nvSpPr>
          <p:cNvPr id="4" name="Content Placeholder 2">
            <a:extLst>
              <a:ext uri="{FF2B5EF4-FFF2-40B4-BE49-F238E27FC236}">
                <a16:creationId xmlns:a16="http://schemas.microsoft.com/office/drawing/2014/main" id="{AFF39438-760E-ED2B-8243-319A5EF04778}"/>
              </a:ext>
            </a:extLst>
          </p:cNvPr>
          <p:cNvSpPr>
            <a:spLocks noGrp="1"/>
          </p:cNvSpPr>
          <p:nvPr>
            <p:ph sz="half" idx="10"/>
          </p:nvPr>
        </p:nvSpPr>
        <p:spPr>
          <a:xfrm>
            <a:off x="4568465" y="1989055"/>
            <a:ext cx="3055070" cy="3299381"/>
          </a:xfrm>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B6FA7DAD-79FF-9241-7523-B9F28613FBC3}"/>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5" name="Content Placeholder 2">
            <a:extLst>
              <a:ext uri="{FF2B5EF4-FFF2-40B4-BE49-F238E27FC236}">
                <a16:creationId xmlns:a16="http://schemas.microsoft.com/office/drawing/2014/main" id="{C2284C9D-0459-8584-A6B3-FFE83837141D}"/>
              </a:ext>
            </a:extLst>
          </p:cNvPr>
          <p:cNvSpPr>
            <a:spLocks noGrp="1"/>
          </p:cNvSpPr>
          <p:nvPr>
            <p:ph sz="half" idx="11"/>
          </p:nvPr>
        </p:nvSpPr>
        <p:spPr>
          <a:xfrm>
            <a:off x="8298730" y="1989055"/>
            <a:ext cx="3055070" cy="3299381"/>
          </a:xfrm>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872440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body text three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389E2655-E9DF-246B-F4FD-D62B2B37A4B3}"/>
              </a:ext>
            </a:extLst>
          </p:cNvPr>
          <p:cNvSpPr>
            <a:spLocks noGrp="1"/>
          </p:cNvSpPr>
          <p:nvPr>
            <p:ph sz="half" idx="15" hasCustomPrompt="1"/>
          </p:nvPr>
        </p:nvSpPr>
        <p:spPr>
          <a:xfrm>
            <a:off x="838200" y="2029022"/>
            <a:ext cx="304564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a:t>Click to add subtitle</a:t>
            </a:r>
          </a:p>
        </p:txBody>
      </p:sp>
      <p:sp>
        <p:nvSpPr>
          <p:cNvPr id="14" name="Content Placeholder 2">
            <a:extLst>
              <a:ext uri="{FF2B5EF4-FFF2-40B4-BE49-F238E27FC236}">
                <a16:creationId xmlns:a16="http://schemas.microsoft.com/office/drawing/2014/main" id="{A1C7A71E-B4AA-350C-C619-6CD926C5FB05}"/>
              </a:ext>
            </a:extLst>
          </p:cNvPr>
          <p:cNvSpPr>
            <a:spLocks noGrp="1"/>
          </p:cNvSpPr>
          <p:nvPr>
            <p:ph sz="half" idx="1"/>
          </p:nvPr>
        </p:nvSpPr>
        <p:spPr>
          <a:xfrm>
            <a:off x="838200" y="2690199"/>
            <a:ext cx="3045644" cy="2598238"/>
          </a:xfrm>
        </p:spPr>
        <p:txBody>
          <a:bodyPr>
            <a:noAutofit/>
          </a:bodyPr>
          <a:lstStyle>
            <a:lvl1pPr marL="0" indent="0">
              <a:buNone/>
              <a:defRPr sz="2000">
                <a:solidFill>
                  <a:schemeClr val="tx1"/>
                </a:solidFill>
              </a:defRPr>
            </a:lvl1pPr>
          </a:lstStyle>
          <a:p>
            <a:pPr lvl="0"/>
            <a:r>
              <a:rPr lang="en-US"/>
              <a:t>Click to edit Master text styles</a:t>
            </a:r>
          </a:p>
        </p:txBody>
      </p:sp>
      <p:sp>
        <p:nvSpPr>
          <p:cNvPr id="4" name="Content Placeholder 2">
            <a:extLst>
              <a:ext uri="{FF2B5EF4-FFF2-40B4-BE49-F238E27FC236}">
                <a16:creationId xmlns:a16="http://schemas.microsoft.com/office/drawing/2014/main" id="{0B64B145-4048-55E1-B2E9-6B27CC0E5870}"/>
              </a:ext>
            </a:extLst>
          </p:cNvPr>
          <p:cNvSpPr>
            <a:spLocks noGrp="1"/>
          </p:cNvSpPr>
          <p:nvPr>
            <p:ph sz="half" idx="16" hasCustomPrompt="1"/>
          </p:nvPr>
        </p:nvSpPr>
        <p:spPr>
          <a:xfrm>
            <a:off x="4586925" y="2010169"/>
            <a:ext cx="3132055"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a:t>Click to add subtitle</a:t>
            </a:r>
          </a:p>
        </p:txBody>
      </p:sp>
      <p:sp>
        <p:nvSpPr>
          <p:cNvPr id="16" name="Content Placeholder 2">
            <a:extLst>
              <a:ext uri="{FF2B5EF4-FFF2-40B4-BE49-F238E27FC236}">
                <a16:creationId xmlns:a16="http://schemas.microsoft.com/office/drawing/2014/main" id="{56044468-6F92-BCD9-357B-E33281665606}"/>
              </a:ext>
            </a:extLst>
          </p:cNvPr>
          <p:cNvSpPr>
            <a:spLocks noGrp="1"/>
          </p:cNvSpPr>
          <p:nvPr>
            <p:ph sz="half" idx="10"/>
          </p:nvPr>
        </p:nvSpPr>
        <p:spPr>
          <a:xfrm>
            <a:off x="4586926" y="2690199"/>
            <a:ext cx="3132055" cy="2598238"/>
          </a:xfrm>
        </p:spPr>
        <p:txBody>
          <a:bodyPr>
            <a:noAutofit/>
          </a:bodyPr>
          <a:lstStyle>
            <a:lvl1pPr marL="0" indent="0">
              <a:buNone/>
              <a:defRPr sz="2000">
                <a:solidFill>
                  <a:schemeClr val="tx1"/>
                </a:solidFill>
              </a:defRPr>
            </a:lvl1pPr>
          </a:lstStyle>
          <a:p>
            <a:pPr lvl="0"/>
            <a:r>
              <a:rPr lang="en-US"/>
              <a:t>Click to edit Master text styles</a:t>
            </a:r>
          </a:p>
        </p:txBody>
      </p:sp>
      <p:sp>
        <p:nvSpPr>
          <p:cNvPr id="5" name="Content Placeholder 2">
            <a:extLst>
              <a:ext uri="{FF2B5EF4-FFF2-40B4-BE49-F238E27FC236}">
                <a16:creationId xmlns:a16="http://schemas.microsoft.com/office/drawing/2014/main" id="{AE2839C1-28EB-C84A-8FE0-1EB86DE1BDEE}"/>
              </a:ext>
            </a:extLst>
          </p:cNvPr>
          <p:cNvSpPr>
            <a:spLocks noGrp="1"/>
          </p:cNvSpPr>
          <p:nvPr>
            <p:ph sz="half" idx="17" hasCustomPrompt="1"/>
          </p:nvPr>
        </p:nvSpPr>
        <p:spPr>
          <a:xfrm>
            <a:off x="8422064" y="2029022"/>
            <a:ext cx="304564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a:t>Click to add subtitle</a:t>
            </a:r>
          </a:p>
        </p:txBody>
      </p:sp>
      <p:sp>
        <p:nvSpPr>
          <p:cNvPr id="18" name="Content Placeholder 2">
            <a:extLst>
              <a:ext uri="{FF2B5EF4-FFF2-40B4-BE49-F238E27FC236}">
                <a16:creationId xmlns:a16="http://schemas.microsoft.com/office/drawing/2014/main" id="{A1E8E11D-2B2A-C5C5-EFFC-16D798510576}"/>
              </a:ext>
            </a:extLst>
          </p:cNvPr>
          <p:cNvSpPr>
            <a:spLocks noGrp="1"/>
          </p:cNvSpPr>
          <p:nvPr>
            <p:ph sz="half" idx="11"/>
          </p:nvPr>
        </p:nvSpPr>
        <p:spPr>
          <a:xfrm>
            <a:off x="8422064" y="2690199"/>
            <a:ext cx="3045644" cy="2598238"/>
          </a:xfrm>
        </p:spPr>
        <p:txBody>
          <a:bodyPr>
            <a:noAutofit/>
          </a:bodyPr>
          <a:lstStyle>
            <a:lvl1pPr>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a:t>
            </a:r>
          </a:p>
        </p:txBody>
      </p:sp>
      <p:sp>
        <p:nvSpPr>
          <p:cNvPr id="7" name="Slide Number Placeholder 5">
            <a:extLst>
              <a:ext uri="{FF2B5EF4-FFF2-40B4-BE49-F238E27FC236}">
                <a16:creationId xmlns:a16="http://schemas.microsoft.com/office/drawing/2014/main" id="{62761D88-1D18-A805-8D96-5BEBFEFE219D}"/>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1720171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ody text and image coloured backgroun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2" cy="816904"/>
          </a:xfrm>
        </p:spPr>
        <p:txBody>
          <a:bodyPr>
            <a:noAutofit/>
          </a:bodyPr>
          <a:lstStyle>
            <a:lvl1pPr>
              <a:defRPr>
                <a:solidFill>
                  <a:schemeClr val="tx1"/>
                </a:solidFill>
              </a:defRPr>
            </a:lvl1pPr>
          </a:lstStyle>
          <a:p>
            <a:r>
              <a:rPr lang="en-US"/>
              <a:t>Click to edit Master title style</a:t>
            </a:r>
            <a:endParaRPr lang="en-IE"/>
          </a:p>
        </p:txBody>
      </p:sp>
      <p:sp>
        <p:nvSpPr>
          <p:cNvPr id="7" name="Content Placeholder 2">
            <a:extLst>
              <a:ext uri="{FF2B5EF4-FFF2-40B4-BE49-F238E27FC236}">
                <a16:creationId xmlns:a16="http://schemas.microsoft.com/office/drawing/2014/main" id="{4F9DE773-46A1-EE6A-D3DF-FC96DCA4C7CB}"/>
              </a:ext>
            </a:extLst>
          </p:cNvPr>
          <p:cNvSpPr>
            <a:spLocks noGrp="1"/>
          </p:cNvSpPr>
          <p:nvPr>
            <p:ph sz="half" idx="1"/>
          </p:nvPr>
        </p:nvSpPr>
        <p:spPr>
          <a:xfrm>
            <a:off x="838200" y="1847851"/>
            <a:ext cx="4670502" cy="3638549"/>
          </a:xfrm>
          <a:noFill/>
        </p:spPr>
        <p:txBody>
          <a:bodyPr>
            <a:noAutofit/>
          </a:bodyPr>
          <a:lstStyle>
            <a:lvl1pPr marL="0" indent="0">
              <a:buNone/>
              <a:defRPr sz="2000">
                <a:solidFill>
                  <a:schemeClr val="tx1"/>
                </a:solidFill>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36CC71E5-FBEB-2751-9FF1-D81B32C5D665}"/>
              </a:ext>
            </a:extLst>
          </p:cNvPr>
          <p:cNvSpPr>
            <a:spLocks noGrp="1"/>
          </p:cNvSpPr>
          <p:nvPr>
            <p:ph type="pic" sz="quarter" idx="10"/>
          </p:nvPr>
        </p:nvSpPr>
        <p:spPr>
          <a:xfrm>
            <a:off x="6350002" y="1825625"/>
            <a:ext cx="5003800" cy="3638550"/>
          </a:xfrm>
          <a:solidFill>
            <a:schemeClr val="tx2"/>
          </a:solidFill>
          <a:ln w="76200">
            <a:noFill/>
          </a:ln>
          <a:effectLst/>
        </p:spPr>
        <p:txBody>
          <a:bodyPr/>
          <a:lstStyle>
            <a:lvl1pPr marL="0" indent="0">
              <a:buNone/>
              <a:defRPr>
                <a:solidFill>
                  <a:schemeClr val="bg2"/>
                </a:solidFill>
              </a:defRPr>
            </a:lvl1pPr>
          </a:lstStyle>
          <a:p>
            <a:r>
              <a:rPr lang="en-US"/>
              <a:t>Click icon to add picture</a:t>
            </a:r>
            <a:endParaRPr lang="en-IE"/>
          </a:p>
        </p:txBody>
      </p:sp>
      <p:pic>
        <p:nvPicPr>
          <p:cNvPr id="6" name="Picture 5" descr="A blue flag with yellow stars and stripes&#10;&#10;Description automatically generated">
            <a:extLst>
              <a:ext uri="{FF2B5EF4-FFF2-40B4-BE49-F238E27FC236}">
                <a16:creationId xmlns:a16="http://schemas.microsoft.com/office/drawing/2014/main" id="{93834467-B58A-08E2-AA0A-DB1D50F360BB}"/>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5" name="Picture 4" descr="A blue flag with yellow stars and stripes&#10;&#10;Description automatically generated">
            <a:extLst>
              <a:ext uri="{FF2B5EF4-FFF2-40B4-BE49-F238E27FC236}">
                <a16:creationId xmlns:a16="http://schemas.microsoft.com/office/drawing/2014/main" id="{570F0233-3DB4-DD9F-5F0F-396910702D84}"/>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8" name="Slide Number Placeholder 5">
            <a:extLst>
              <a:ext uri="{FF2B5EF4-FFF2-40B4-BE49-F238E27FC236}">
                <a16:creationId xmlns:a16="http://schemas.microsoft.com/office/drawing/2014/main" id="{4A4DF5A1-9706-DCB7-1601-51D0F26AEF16}"/>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1325619573"/>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ody text and image ">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2" cy="816904"/>
          </a:xfrm>
        </p:spPr>
        <p:txBody>
          <a:bodyPr>
            <a:noAutofit/>
          </a:bodyPr>
          <a:lstStyle>
            <a:lvl1pPr>
              <a:defRPr>
                <a:solidFill>
                  <a:schemeClr val="bg2"/>
                </a:solidFill>
              </a:defRPr>
            </a:lvl1pPr>
          </a:lstStyle>
          <a:p>
            <a:r>
              <a:rPr lang="en-US"/>
              <a:t>Click to edit Master title style</a:t>
            </a:r>
            <a:endParaRPr lang="en-IE"/>
          </a:p>
        </p:txBody>
      </p:sp>
      <p:sp>
        <p:nvSpPr>
          <p:cNvPr id="5" name="Content Placeholder 2">
            <a:extLst>
              <a:ext uri="{FF2B5EF4-FFF2-40B4-BE49-F238E27FC236}">
                <a16:creationId xmlns:a16="http://schemas.microsoft.com/office/drawing/2014/main" id="{CA9BD169-F6A4-2E23-F2D4-B7DED1FC9941}"/>
              </a:ext>
            </a:extLst>
          </p:cNvPr>
          <p:cNvSpPr>
            <a:spLocks noGrp="1"/>
          </p:cNvSpPr>
          <p:nvPr>
            <p:ph sz="half" idx="1"/>
          </p:nvPr>
        </p:nvSpPr>
        <p:spPr>
          <a:xfrm>
            <a:off x="838200" y="1847851"/>
            <a:ext cx="4670502" cy="3638549"/>
          </a:xfrm>
          <a:noFill/>
        </p:spPr>
        <p:txBody>
          <a:bodyPr>
            <a:noAutofit/>
          </a:bodyPr>
          <a:lstStyle>
            <a:lvl1pPr marL="0" indent="0">
              <a:buNone/>
              <a:defRPr sz="2000">
                <a:solidFill>
                  <a:schemeClr val="bg1"/>
                </a:solidFill>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36CC71E5-FBEB-2751-9FF1-D81B32C5D665}"/>
              </a:ext>
            </a:extLst>
          </p:cNvPr>
          <p:cNvSpPr>
            <a:spLocks noGrp="1"/>
          </p:cNvSpPr>
          <p:nvPr>
            <p:ph type="pic" sz="quarter" idx="10"/>
          </p:nvPr>
        </p:nvSpPr>
        <p:spPr>
          <a:xfrm>
            <a:off x="6350002" y="1825625"/>
            <a:ext cx="5003800" cy="3638550"/>
          </a:xfrm>
          <a:solidFill>
            <a:schemeClr val="tx2"/>
          </a:solidFill>
          <a:ln w="76200">
            <a:noFill/>
          </a:ln>
          <a:effectLst/>
        </p:spPr>
        <p:txBody>
          <a:bodyPr/>
          <a:lstStyle>
            <a:lvl1pPr marL="0" indent="0">
              <a:buNone/>
              <a:defRPr>
                <a:solidFill>
                  <a:schemeClr val="bg2"/>
                </a:solidFill>
              </a:defRPr>
            </a:lvl1pPr>
          </a:lstStyle>
          <a:p>
            <a:r>
              <a:rPr lang="en-US"/>
              <a:t>Click icon to add picture</a:t>
            </a:r>
            <a:endParaRPr lang="en-IE"/>
          </a:p>
        </p:txBody>
      </p:sp>
      <p:sp>
        <p:nvSpPr>
          <p:cNvPr id="6" name="Slide Number Placeholder 5">
            <a:extLst>
              <a:ext uri="{FF2B5EF4-FFF2-40B4-BE49-F238E27FC236}">
                <a16:creationId xmlns:a16="http://schemas.microsoft.com/office/drawing/2014/main" id="{880C2FD4-3B80-FE70-83EA-C9956AF116F3}"/>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bg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208592379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 page option 2">
    <p:spTree>
      <p:nvGrpSpPr>
        <p:cNvPr id="1" name=""/>
        <p:cNvGrpSpPr/>
        <p:nvPr/>
      </p:nvGrpSpPr>
      <p:grpSpPr>
        <a:xfrm>
          <a:off x="0" y="0"/>
          <a:ext cx="0" cy="0"/>
          <a:chOff x="0" y="0"/>
          <a:chExt cx="0" cy="0"/>
        </a:xfrm>
      </p:grpSpPr>
      <p:sp>
        <p:nvSpPr>
          <p:cNvPr id="4" name="Google Shape;75;p31">
            <a:extLst>
              <a:ext uri="{FF2B5EF4-FFF2-40B4-BE49-F238E27FC236}">
                <a16:creationId xmlns:a16="http://schemas.microsoft.com/office/drawing/2014/main" id="{D3CADB7B-43FA-62FF-A4B3-5E073752114C}"/>
              </a:ext>
            </a:extLst>
          </p:cNvPr>
          <p:cNvSpPr>
            <a:spLocks noGrp="1"/>
          </p:cNvSpPr>
          <p:nvPr>
            <p:ph type="pic" idx="2"/>
          </p:nvPr>
        </p:nvSpPr>
        <p:spPr>
          <a:xfrm>
            <a:off x="0" y="1981200"/>
            <a:ext cx="12192000" cy="4876799"/>
          </a:xfrm>
          <a:prstGeom prst="rect">
            <a:avLst/>
          </a:prstGeom>
          <a:solidFill>
            <a:schemeClr val="lt2"/>
          </a:solidFill>
          <a:ln>
            <a:noFill/>
          </a:ln>
        </p:spPr>
        <p:txBody>
          <a:bodyPr/>
          <a:lstStyle>
            <a:lvl1pPr marL="0" indent="0">
              <a:buNone/>
              <a:defRPr>
                <a:solidFill>
                  <a:schemeClr val="tx2"/>
                </a:solidFill>
              </a:defRPr>
            </a:lvl1pPr>
          </a:lstStyle>
          <a:p>
            <a:r>
              <a:rPr lang="en-US"/>
              <a:t>Click icon to add picture</a:t>
            </a:r>
            <a:endParaRPr lang="en-IE"/>
          </a:p>
        </p:txBody>
      </p:sp>
      <p:sp>
        <p:nvSpPr>
          <p:cNvPr id="2" name="Title 1">
            <a:extLst>
              <a:ext uri="{FF2B5EF4-FFF2-40B4-BE49-F238E27FC236}">
                <a16:creationId xmlns:a16="http://schemas.microsoft.com/office/drawing/2014/main" id="{2910E61F-C8F9-4190-1EE4-9217CF0F1D1D}"/>
              </a:ext>
            </a:extLst>
          </p:cNvPr>
          <p:cNvSpPr>
            <a:spLocks noGrp="1"/>
          </p:cNvSpPr>
          <p:nvPr>
            <p:ph type="title" hasCustomPrompt="1"/>
          </p:nvPr>
        </p:nvSpPr>
        <p:spPr>
          <a:xfrm>
            <a:off x="838200" y="1594518"/>
            <a:ext cx="10515600" cy="1068400"/>
          </a:xfrm>
          <a:solidFill>
            <a:schemeClr val="bg1"/>
          </a:solidFill>
        </p:spPr>
        <p:txBody>
          <a:bodyPr lIns="144000" tIns="144000" rIns="144000" bIns="144000" anchor="b">
            <a:noAutofit/>
          </a:bodyPr>
          <a:lstStyle>
            <a:lvl1pPr>
              <a:defRPr sz="8800"/>
            </a:lvl1pPr>
          </a:lstStyle>
          <a:p>
            <a:r>
              <a:rPr lang="en-US"/>
              <a:t>Click to add a title</a:t>
            </a:r>
            <a:endParaRPr lang="en-IE"/>
          </a:p>
        </p:txBody>
      </p:sp>
      <p:sp>
        <p:nvSpPr>
          <p:cNvPr id="6" name="Content Placeholder 14">
            <a:extLst>
              <a:ext uri="{FF2B5EF4-FFF2-40B4-BE49-F238E27FC236}">
                <a16:creationId xmlns:a16="http://schemas.microsoft.com/office/drawing/2014/main" id="{F041A8C2-E23F-3F85-E8AE-2AEEB496419A}"/>
              </a:ext>
            </a:extLst>
          </p:cNvPr>
          <p:cNvSpPr>
            <a:spLocks noGrp="1"/>
          </p:cNvSpPr>
          <p:nvPr>
            <p:ph sz="quarter" idx="11"/>
          </p:nvPr>
        </p:nvSpPr>
        <p:spPr>
          <a:xfrm>
            <a:off x="838200" y="2942564"/>
            <a:ext cx="4929188" cy="611188"/>
          </a:xfrm>
        </p:spPr>
        <p:txBody>
          <a:bodyPr/>
          <a:lstStyle>
            <a:lvl1pPr marL="0" indent="0">
              <a:buNone/>
              <a:defRPr>
                <a:solidFill>
                  <a:schemeClr val="tx2"/>
                </a:solidFill>
              </a:defRPr>
            </a:lvl1pPr>
          </a:lstStyle>
          <a:p>
            <a:pPr lvl="0"/>
            <a:r>
              <a:rPr lang="en-US"/>
              <a:t>Click to edit Master text styles</a:t>
            </a:r>
          </a:p>
        </p:txBody>
      </p:sp>
      <p:pic>
        <p:nvPicPr>
          <p:cNvPr id="8" name="Picture 7" descr="A red dotted line with a couple of people&#10;&#10;Description automatically generated with medium confidence" hidden="1">
            <a:extLst>
              <a:ext uri="{FF2B5EF4-FFF2-40B4-BE49-F238E27FC236}">
                <a16:creationId xmlns:a16="http://schemas.microsoft.com/office/drawing/2014/main" id="{95398073-E69B-2867-360F-504F7007FD00}"/>
              </a:ext>
            </a:extLst>
          </p:cNvPr>
          <p:cNvPicPr>
            <a:picLocks noGrp="1" noRot="1" noChangeAspect="1" noMove="1" noResize="1" noEditPoints="1" noAdjustHandles="1" noChangeArrowheads="1" noChangeShapeType="1" noCrop="1"/>
          </p:cNvPicPr>
          <p:nvPr/>
        </p:nvPicPr>
        <p:blipFill>
          <a:blip r:embed="rId2">
            <a:alphaModFix amt="20000"/>
          </a:blip>
          <a:stretch>
            <a:fillRect/>
          </a:stretch>
        </p:blipFill>
        <p:spPr>
          <a:xfrm>
            <a:off x="0" y="0"/>
            <a:ext cx="12192000" cy="6858000"/>
          </a:xfrm>
          <a:prstGeom prst="rect">
            <a:avLst/>
          </a:prstGeom>
        </p:spPr>
      </p:pic>
      <p:pic>
        <p:nvPicPr>
          <p:cNvPr id="3" name="Picture 2" descr="A red dotted line with a couple of people&#10;&#10;Description automatically generated with medium confidence" hidden="1">
            <a:extLst>
              <a:ext uri="{FF2B5EF4-FFF2-40B4-BE49-F238E27FC236}">
                <a16:creationId xmlns:a16="http://schemas.microsoft.com/office/drawing/2014/main" id="{6437CF6F-3079-899D-F025-61C0BCD596A4}"/>
              </a:ext>
            </a:extLst>
          </p:cNvPr>
          <p:cNvPicPr/>
          <p:nvPr userDrawn="1"/>
        </p:nvPicPr>
        <p:blipFill>
          <a:blip r:embed="rId2">
            <a:alphaModFix amt="20000"/>
          </a:blip>
          <a:stretch>
            <a:fillRect/>
          </a:stretch>
        </p:blipFill>
        <p:spPr>
          <a:xfrm>
            <a:off x="0" y="0"/>
            <a:ext cx="12192000" cy="6858000"/>
          </a:xfrm>
          <a:prstGeom prst="rect">
            <a:avLst/>
          </a:prstGeom>
        </p:spPr>
      </p:pic>
      <p:pic>
        <p:nvPicPr>
          <p:cNvPr id="5" name="Picture 4" descr="European Commission">
            <a:extLst>
              <a:ext uri="{FF2B5EF4-FFF2-40B4-BE49-F238E27FC236}">
                <a16:creationId xmlns:a16="http://schemas.microsoft.com/office/drawing/2014/main" id="{97034CB8-2B4A-3519-77AF-1512D68F2797}"/>
              </a:ext>
            </a:extLst>
          </p:cNvPr>
          <p:cNvPicPr/>
          <p:nvPr userDrawn="1"/>
        </p:nvPicPr>
        <p:blipFill>
          <a:blip r:embed="rId3"/>
          <a:srcRect/>
          <a:stretch/>
        </p:blipFill>
        <p:spPr>
          <a:xfrm>
            <a:off x="170664" y="174518"/>
            <a:ext cx="2544024" cy="915848"/>
          </a:xfrm>
          <a:prstGeom prst="rect">
            <a:avLst/>
          </a:prstGeom>
          <a:noFill/>
        </p:spPr>
      </p:pic>
    </p:spTree>
    <p:extLst>
      <p:ext uri="{BB962C8B-B14F-4D97-AF65-F5344CB8AC3E}">
        <p14:creationId xmlns:p14="http://schemas.microsoft.com/office/powerpoint/2010/main" val="36395979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dy text and 4 images ">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2" cy="816904"/>
          </a:xfrm>
        </p:spPr>
        <p:txBody>
          <a:bodyPr/>
          <a:lstStyle>
            <a:lvl1pPr>
              <a:defRPr>
                <a:solidFill>
                  <a:schemeClr val="bg2"/>
                </a:solidFill>
              </a:defRPr>
            </a:lvl1pPr>
          </a:lstStyle>
          <a:p>
            <a:r>
              <a:rPr lang="en-US"/>
              <a:t>Click to edit Master title style</a:t>
            </a:r>
            <a:endParaRPr lang="en-IE"/>
          </a:p>
        </p:txBody>
      </p:sp>
      <p:sp>
        <p:nvSpPr>
          <p:cNvPr id="3" name="Google Shape;91;p33">
            <a:extLst>
              <a:ext uri="{FF2B5EF4-FFF2-40B4-BE49-F238E27FC236}">
                <a16:creationId xmlns:a16="http://schemas.microsoft.com/office/drawing/2014/main" id="{A9F38C94-2545-ED67-4909-C5A475FCF803}"/>
              </a:ext>
            </a:extLst>
          </p:cNvPr>
          <p:cNvSpPr>
            <a:spLocks noGrp="1"/>
          </p:cNvSpPr>
          <p:nvPr>
            <p:ph type="pic" idx="2"/>
          </p:nvPr>
        </p:nvSpPr>
        <p:spPr>
          <a:xfrm>
            <a:off x="3538332" y="2197664"/>
            <a:ext cx="2461591" cy="1638158"/>
          </a:xfrm>
          <a:prstGeom prst="rect">
            <a:avLst/>
          </a:prstGeom>
          <a:solidFill>
            <a:schemeClr val="lt2"/>
          </a:solidFill>
          <a:ln>
            <a:noFill/>
          </a:ln>
        </p:spPr>
        <p:txBody>
          <a:bodyPr/>
          <a:lstStyle>
            <a:lvl1pPr marL="0" indent="0">
              <a:buNone/>
              <a:defRPr>
                <a:solidFill>
                  <a:schemeClr val="bg2"/>
                </a:solidFill>
              </a:defRPr>
            </a:lvl1pPr>
          </a:lstStyle>
          <a:p>
            <a:r>
              <a:rPr lang="en-US"/>
              <a:t>Click icon to add picture</a:t>
            </a:r>
            <a:endParaRPr lang="en-IE"/>
          </a:p>
        </p:txBody>
      </p:sp>
      <p:sp>
        <p:nvSpPr>
          <p:cNvPr id="10" name="Google Shape;95;p33">
            <a:extLst>
              <a:ext uri="{FF2B5EF4-FFF2-40B4-BE49-F238E27FC236}">
                <a16:creationId xmlns:a16="http://schemas.microsoft.com/office/drawing/2014/main" id="{45EC68E1-18F5-04CB-00B3-F8948F3B4F18}"/>
              </a:ext>
            </a:extLst>
          </p:cNvPr>
          <p:cNvSpPr>
            <a:spLocks noGrp="1"/>
          </p:cNvSpPr>
          <p:nvPr>
            <p:ph type="pic" idx="5"/>
          </p:nvPr>
        </p:nvSpPr>
        <p:spPr>
          <a:xfrm>
            <a:off x="6161035" y="2197663"/>
            <a:ext cx="2461593" cy="1638159"/>
          </a:xfrm>
          <a:prstGeom prst="rect">
            <a:avLst/>
          </a:prstGeom>
          <a:solidFill>
            <a:schemeClr val="lt2"/>
          </a:solidFill>
          <a:ln>
            <a:noFill/>
          </a:ln>
        </p:spPr>
        <p:txBody>
          <a:bodyPr/>
          <a:lstStyle>
            <a:lvl1pPr marL="0" indent="0">
              <a:buNone/>
              <a:defRPr>
                <a:solidFill>
                  <a:schemeClr val="bg2"/>
                </a:solidFill>
              </a:defRPr>
            </a:lvl1pPr>
          </a:lstStyle>
          <a:p>
            <a:r>
              <a:rPr lang="en-US"/>
              <a:t>Click icon to add picture</a:t>
            </a:r>
            <a:endParaRPr lang="en-IE"/>
          </a:p>
        </p:txBody>
      </p:sp>
      <p:sp>
        <p:nvSpPr>
          <p:cNvPr id="13" name="Text Placeholder 12">
            <a:extLst>
              <a:ext uri="{FF2B5EF4-FFF2-40B4-BE49-F238E27FC236}">
                <a16:creationId xmlns:a16="http://schemas.microsoft.com/office/drawing/2014/main" id="{00A4763F-1C9A-B628-1609-DA5C75C90FC9}"/>
              </a:ext>
            </a:extLst>
          </p:cNvPr>
          <p:cNvSpPr>
            <a:spLocks noGrp="1"/>
          </p:cNvSpPr>
          <p:nvPr>
            <p:ph type="body" sz="quarter" idx="10"/>
          </p:nvPr>
        </p:nvSpPr>
        <p:spPr>
          <a:xfrm>
            <a:off x="8802758" y="2197100"/>
            <a:ext cx="2519363" cy="1638300"/>
          </a:xfrm>
        </p:spPr>
        <p:txBody>
          <a:bodyPr/>
          <a:lstStyle>
            <a:lvl1pPr marL="0" indent="0">
              <a:buNone/>
              <a:defRPr>
                <a:solidFill>
                  <a:schemeClr val="bg1"/>
                </a:solidFill>
              </a:defRPr>
            </a:lvl1pPr>
            <a:lvl2pPr marL="457200" indent="0">
              <a:buNone/>
              <a:defRPr/>
            </a:lvl2pPr>
          </a:lstStyle>
          <a:p>
            <a:pPr lvl="0"/>
            <a:r>
              <a:rPr lang="en-US"/>
              <a:t>Click to edit Master text styles</a:t>
            </a:r>
          </a:p>
          <a:p>
            <a:pPr lvl="1"/>
            <a:r>
              <a:rPr lang="en-US" err="1"/>
              <a:t>cond</a:t>
            </a:r>
            <a:r>
              <a:rPr lang="en-US"/>
              <a:t> level</a:t>
            </a:r>
          </a:p>
        </p:txBody>
      </p:sp>
      <p:sp>
        <p:nvSpPr>
          <p:cNvPr id="15" name="Google Shape;91;p33">
            <a:extLst>
              <a:ext uri="{FF2B5EF4-FFF2-40B4-BE49-F238E27FC236}">
                <a16:creationId xmlns:a16="http://schemas.microsoft.com/office/drawing/2014/main" id="{0AB5F208-A96D-CEBC-874F-7B719FD86FEB}"/>
              </a:ext>
            </a:extLst>
          </p:cNvPr>
          <p:cNvSpPr>
            <a:spLocks noGrp="1"/>
          </p:cNvSpPr>
          <p:nvPr>
            <p:ph type="pic" idx="11"/>
          </p:nvPr>
        </p:nvSpPr>
        <p:spPr>
          <a:xfrm>
            <a:off x="3538332" y="4031391"/>
            <a:ext cx="2461591" cy="1638158"/>
          </a:xfrm>
          <a:prstGeom prst="rect">
            <a:avLst/>
          </a:prstGeom>
          <a:solidFill>
            <a:schemeClr val="lt2"/>
          </a:solidFill>
          <a:ln>
            <a:noFill/>
          </a:ln>
        </p:spPr>
        <p:txBody>
          <a:bodyPr/>
          <a:lstStyle>
            <a:lvl1pPr marL="0" indent="0">
              <a:buNone/>
              <a:defRPr>
                <a:solidFill>
                  <a:schemeClr val="bg2"/>
                </a:solidFill>
              </a:defRPr>
            </a:lvl1pPr>
          </a:lstStyle>
          <a:p>
            <a:r>
              <a:rPr lang="en-US"/>
              <a:t>Click icon to add picture</a:t>
            </a:r>
            <a:endParaRPr lang="en-IE"/>
          </a:p>
        </p:txBody>
      </p:sp>
      <p:sp>
        <p:nvSpPr>
          <p:cNvPr id="17" name="Google Shape;95;p33">
            <a:extLst>
              <a:ext uri="{FF2B5EF4-FFF2-40B4-BE49-F238E27FC236}">
                <a16:creationId xmlns:a16="http://schemas.microsoft.com/office/drawing/2014/main" id="{0AC28D44-5B34-89F9-D8AB-62E99E380E36}"/>
              </a:ext>
            </a:extLst>
          </p:cNvPr>
          <p:cNvSpPr>
            <a:spLocks noGrp="1"/>
          </p:cNvSpPr>
          <p:nvPr>
            <p:ph type="pic" idx="13"/>
          </p:nvPr>
        </p:nvSpPr>
        <p:spPr>
          <a:xfrm>
            <a:off x="6161035" y="4031390"/>
            <a:ext cx="2461593" cy="1638159"/>
          </a:xfrm>
          <a:prstGeom prst="rect">
            <a:avLst/>
          </a:prstGeom>
          <a:solidFill>
            <a:schemeClr val="lt2"/>
          </a:solidFill>
          <a:ln>
            <a:noFill/>
          </a:ln>
        </p:spPr>
        <p:txBody>
          <a:bodyPr/>
          <a:lstStyle>
            <a:lvl1pPr marL="0" indent="0">
              <a:buNone/>
              <a:defRPr>
                <a:solidFill>
                  <a:schemeClr val="bg2"/>
                </a:solidFill>
              </a:defRPr>
            </a:lvl1pPr>
          </a:lstStyle>
          <a:p>
            <a:r>
              <a:rPr lang="en-US"/>
              <a:t>Click icon to add picture</a:t>
            </a:r>
            <a:endParaRPr lang="en-IE"/>
          </a:p>
        </p:txBody>
      </p:sp>
      <p:sp>
        <p:nvSpPr>
          <p:cNvPr id="18" name="Text Placeholder 12">
            <a:extLst>
              <a:ext uri="{FF2B5EF4-FFF2-40B4-BE49-F238E27FC236}">
                <a16:creationId xmlns:a16="http://schemas.microsoft.com/office/drawing/2014/main" id="{14095A4F-385F-CF4A-5E10-E3628D85F6C8}"/>
              </a:ext>
            </a:extLst>
          </p:cNvPr>
          <p:cNvSpPr>
            <a:spLocks noGrp="1"/>
          </p:cNvSpPr>
          <p:nvPr>
            <p:ph type="body" sz="quarter" idx="14"/>
          </p:nvPr>
        </p:nvSpPr>
        <p:spPr>
          <a:xfrm>
            <a:off x="8802758" y="4030827"/>
            <a:ext cx="2519363" cy="1638300"/>
          </a:xfrm>
        </p:spPr>
        <p:txBody>
          <a:bodyPr/>
          <a:lstStyle>
            <a:lvl1pPr marL="0" indent="0">
              <a:buNone/>
              <a:defRPr>
                <a:solidFill>
                  <a:schemeClr val="bg1"/>
                </a:solidFill>
              </a:defRPr>
            </a:lvl1pPr>
            <a:lvl2pPr marL="457200" indent="0">
              <a:buNone/>
              <a:defRPr/>
            </a:lvl2pPr>
          </a:lstStyle>
          <a:p>
            <a:pPr lvl="0"/>
            <a:r>
              <a:rPr lang="en-US"/>
              <a:t>Click to edit Master text styles</a:t>
            </a:r>
          </a:p>
          <a:p>
            <a:pPr lvl="1"/>
            <a:r>
              <a:rPr lang="en-US"/>
              <a:t>Second level</a:t>
            </a:r>
          </a:p>
        </p:txBody>
      </p:sp>
      <p:sp>
        <p:nvSpPr>
          <p:cNvPr id="4" name="Text Placeholder 12">
            <a:extLst>
              <a:ext uri="{FF2B5EF4-FFF2-40B4-BE49-F238E27FC236}">
                <a16:creationId xmlns:a16="http://schemas.microsoft.com/office/drawing/2014/main" id="{092A6C90-A6CE-C107-4350-7906F5FDD7FC}"/>
              </a:ext>
            </a:extLst>
          </p:cNvPr>
          <p:cNvSpPr>
            <a:spLocks noGrp="1"/>
          </p:cNvSpPr>
          <p:nvPr>
            <p:ph type="body" sz="quarter" idx="15"/>
          </p:nvPr>
        </p:nvSpPr>
        <p:spPr>
          <a:xfrm>
            <a:off x="838839" y="2197100"/>
            <a:ext cx="2519363" cy="1638300"/>
          </a:xfrm>
        </p:spPr>
        <p:txBody>
          <a:bodyPr/>
          <a:lstStyle>
            <a:lvl1pPr marL="0" indent="0">
              <a:buNone/>
              <a:defRPr>
                <a:solidFill>
                  <a:schemeClr val="bg1"/>
                </a:solidFill>
              </a:defRPr>
            </a:lvl1pPr>
            <a:lvl2pPr marL="457200" indent="0">
              <a:buNone/>
              <a:defRPr/>
            </a:lvl2pPr>
          </a:lstStyle>
          <a:p>
            <a:pPr lvl="0"/>
            <a:r>
              <a:rPr lang="en-US"/>
              <a:t>Click to edit Master text styles</a:t>
            </a:r>
          </a:p>
          <a:p>
            <a:pPr lvl="1"/>
            <a:r>
              <a:rPr lang="en-US"/>
              <a:t>Second level</a:t>
            </a:r>
          </a:p>
        </p:txBody>
      </p:sp>
      <p:sp>
        <p:nvSpPr>
          <p:cNvPr id="6" name="Text Placeholder 12">
            <a:extLst>
              <a:ext uri="{FF2B5EF4-FFF2-40B4-BE49-F238E27FC236}">
                <a16:creationId xmlns:a16="http://schemas.microsoft.com/office/drawing/2014/main" id="{FA45C4F8-1803-A72B-10DF-5927ABF6E406}"/>
              </a:ext>
            </a:extLst>
          </p:cNvPr>
          <p:cNvSpPr>
            <a:spLocks noGrp="1"/>
          </p:cNvSpPr>
          <p:nvPr>
            <p:ph type="body" sz="quarter" idx="16"/>
          </p:nvPr>
        </p:nvSpPr>
        <p:spPr>
          <a:xfrm>
            <a:off x="838839" y="4030827"/>
            <a:ext cx="2519363" cy="1638300"/>
          </a:xfrm>
        </p:spPr>
        <p:txBody>
          <a:bodyPr/>
          <a:lstStyle>
            <a:lvl1pPr marL="0" indent="0">
              <a:buNone/>
              <a:defRPr>
                <a:solidFill>
                  <a:schemeClr val="bg1"/>
                </a:solidFill>
              </a:defRPr>
            </a:lvl1pPr>
            <a:lvl2pPr marL="457200" indent="0">
              <a:buNone/>
              <a:defRPr/>
            </a:lvl2pPr>
          </a:lstStyle>
          <a:p>
            <a:pPr lvl="0"/>
            <a:r>
              <a:rPr lang="en-US"/>
              <a:t>Click to edit Master text styles</a:t>
            </a:r>
          </a:p>
          <a:p>
            <a:pPr lvl="1"/>
            <a:r>
              <a:rPr lang="en-US"/>
              <a:t>Second level</a:t>
            </a:r>
          </a:p>
        </p:txBody>
      </p:sp>
      <p:sp>
        <p:nvSpPr>
          <p:cNvPr id="8" name="Slide Number Placeholder 5">
            <a:extLst>
              <a:ext uri="{FF2B5EF4-FFF2-40B4-BE49-F238E27FC236}">
                <a16:creationId xmlns:a16="http://schemas.microsoft.com/office/drawing/2014/main" id="{8F9C7B51-3F16-5ABF-3BE2-AA17BD10DB6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3504727607"/>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xt and big photo">
    <p:spTree>
      <p:nvGrpSpPr>
        <p:cNvPr id="1" name=""/>
        <p:cNvGrpSpPr/>
        <p:nvPr/>
      </p:nvGrpSpPr>
      <p:grpSpPr>
        <a:xfrm>
          <a:off x="0" y="0"/>
          <a:ext cx="0" cy="0"/>
          <a:chOff x="0" y="0"/>
          <a:chExt cx="0" cy="0"/>
        </a:xfrm>
      </p:grpSpPr>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0" y="1"/>
            <a:ext cx="5388429"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3766457" y="589047"/>
            <a:ext cx="7587343" cy="717240"/>
          </a:xfrm>
          <a:solidFill>
            <a:schemeClr val="bg1"/>
          </a:solidFill>
        </p:spPr>
        <p:txBody>
          <a:bodyPr>
            <a:noAutofit/>
          </a:bodyPr>
          <a:lstStyle>
            <a:lvl1pPr>
              <a:defRPr sz="4400"/>
            </a:lvl1pPr>
          </a:lstStyle>
          <a:p>
            <a:r>
              <a:rPr lang="en-US"/>
              <a:t>Click to edit Master title style</a:t>
            </a:r>
            <a:endParaRPr lang="en-IE"/>
          </a:p>
        </p:txBody>
      </p:sp>
      <p:sp>
        <p:nvSpPr>
          <p:cNvPr id="5" name="Content Placeholder 2">
            <a:extLst>
              <a:ext uri="{FF2B5EF4-FFF2-40B4-BE49-F238E27FC236}">
                <a16:creationId xmlns:a16="http://schemas.microsoft.com/office/drawing/2014/main" id="{303EC882-6BB1-D514-72D9-A7D3FAE8C698}"/>
              </a:ext>
            </a:extLst>
          </p:cNvPr>
          <p:cNvSpPr>
            <a:spLocks noGrp="1"/>
          </p:cNvSpPr>
          <p:nvPr>
            <p:ph sz="half" idx="15"/>
          </p:nvPr>
        </p:nvSpPr>
        <p:spPr>
          <a:xfrm>
            <a:off x="3766457" y="1895333"/>
            <a:ext cx="7587342" cy="3845577"/>
          </a:xfrm>
          <a:solidFill>
            <a:schemeClr val="bg1"/>
          </a:solidFill>
        </p:spPr>
        <p:txBody>
          <a:bodyPr>
            <a:noAutofit/>
          </a:bodyPr>
          <a:lstStyle>
            <a:lvl1pPr>
              <a:defRPr sz="2000"/>
            </a:lvl1pPr>
          </a:lstStyle>
          <a:p>
            <a:pPr lvl="0"/>
            <a:r>
              <a:rPr lang="en-US"/>
              <a:t>Click to edit Master text styles</a:t>
            </a:r>
          </a:p>
        </p:txBody>
      </p:sp>
    </p:spTree>
    <p:extLst>
      <p:ext uri="{BB962C8B-B14F-4D97-AF65-F5344CB8AC3E}">
        <p14:creationId xmlns:p14="http://schemas.microsoft.com/office/powerpoint/2010/main" val="1415917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xt and big photo coloured title 1">
    <p:spTree>
      <p:nvGrpSpPr>
        <p:cNvPr id="1" name=""/>
        <p:cNvGrpSpPr/>
        <p:nvPr/>
      </p:nvGrpSpPr>
      <p:grpSpPr>
        <a:xfrm>
          <a:off x="0" y="0"/>
          <a:ext cx="0" cy="0"/>
          <a:chOff x="0" y="0"/>
          <a:chExt cx="0" cy="0"/>
        </a:xfrm>
      </p:grpSpPr>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0" y="1"/>
            <a:ext cx="5388429"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6" name="Content Placeholder 2">
            <a:extLst>
              <a:ext uri="{FF2B5EF4-FFF2-40B4-BE49-F238E27FC236}">
                <a16:creationId xmlns:a16="http://schemas.microsoft.com/office/drawing/2014/main" id="{E2F83483-47D9-4712-A8D7-6CBF61775821}"/>
              </a:ext>
            </a:extLst>
          </p:cNvPr>
          <p:cNvSpPr>
            <a:spLocks noGrp="1"/>
          </p:cNvSpPr>
          <p:nvPr>
            <p:ph sz="half" idx="16" hasCustomPrompt="1"/>
          </p:nvPr>
        </p:nvSpPr>
        <p:spPr>
          <a:xfrm>
            <a:off x="125185" y="6162533"/>
            <a:ext cx="6090558" cy="390667"/>
          </a:xfrm>
          <a:solidFill>
            <a:schemeClr val="bg1"/>
          </a:solidFill>
        </p:spPr>
        <p:txBody>
          <a:bodyPr anchor="ctr">
            <a:noAutofit/>
          </a:bodyPr>
          <a:lstStyle>
            <a:lvl1pPr marL="0" indent="0">
              <a:buNone/>
              <a:defRPr sz="1800" i="1"/>
            </a:lvl1pPr>
          </a:lstStyle>
          <a:p>
            <a:pPr lvl="0"/>
            <a:r>
              <a:rPr lang="en-US"/>
              <a:t>Click to edit Master text styles (caption)</a:t>
            </a:r>
          </a:p>
        </p:txBody>
      </p:sp>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6215743" y="589047"/>
            <a:ext cx="5138057" cy="717240"/>
          </a:xfrm>
          <a:solidFill>
            <a:schemeClr val="bg1"/>
          </a:solidFill>
        </p:spPr>
        <p:txBody>
          <a:bodyPr lIns="72000" tIns="72000" rIns="72000" bIns="72000">
            <a:noAutofit/>
          </a:bodyPr>
          <a:lstStyle>
            <a:lvl1pPr>
              <a:defRPr sz="4400">
                <a:solidFill>
                  <a:schemeClr val="bg1"/>
                </a:solidFill>
                <a:highlight>
                  <a:srgbClr val="003399"/>
                </a:highlight>
              </a:defRPr>
            </a:lvl1pPr>
          </a:lstStyle>
          <a:p>
            <a:r>
              <a:rPr lang="en-US"/>
              <a:t>Click to edit Master title style</a:t>
            </a:r>
            <a:endParaRPr lang="en-IE"/>
          </a:p>
        </p:txBody>
      </p:sp>
      <p:sp>
        <p:nvSpPr>
          <p:cNvPr id="5" name="Content Placeholder 2">
            <a:extLst>
              <a:ext uri="{FF2B5EF4-FFF2-40B4-BE49-F238E27FC236}">
                <a16:creationId xmlns:a16="http://schemas.microsoft.com/office/drawing/2014/main" id="{303EC882-6BB1-D514-72D9-A7D3FAE8C698}"/>
              </a:ext>
            </a:extLst>
          </p:cNvPr>
          <p:cNvSpPr>
            <a:spLocks noGrp="1"/>
          </p:cNvSpPr>
          <p:nvPr>
            <p:ph sz="half" idx="15"/>
          </p:nvPr>
        </p:nvSpPr>
        <p:spPr>
          <a:xfrm>
            <a:off x="6215743" y="1895333"/>
            <a:ext cx="5138056" cy="3845577"/>
          </a:xfrm>
          <a:solidFill>
            <a:schemeClr val="bg1"/>
          </a:solidFill>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3772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xt and big photo coloured titl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F035CA-6728-7746-C9FC-81382094BF06}"/>
              </a:ext>
            </a:extLst>
          </p:cNvPr>
          <p:cNvSpPr/>
          <p:nvPr/>
        </p:nvSpPr>
        <p:spPr>
          <a:xfrm>
            <a:off x="5388429" y="0"/>
            <a:ext cx="6803571" cy="685799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0" y="1"/>
            <a:ext cx="5388429"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8" name="Content Placeholder 2">
            <a:extLst>
              <a:ext uri="{FF2B5EF4-FFF2-40B4-BE49-F238E27FC236}">
                <a16:creationId xmlns:a16="http://schemas.microsoft.com/office/drawing/2014/main" id="{4DE701F0-97E6-7792-DA18-AD6E08BC874A}"/>
              </a:ext>
            </a:extLst>
          </p:cNvPr>
          <p:cNvSpPr>
            <a:spLocks noGrp="1"/>
          </p:cNvSpPr>
          <p:nvPr>
            <p:ph sz="half" idx="16" hasCustomPrompt="1"/>
          </p:nvPr>
        </p:nvSpPr>
        <p:spPr>
          <a:xfrm>
            <a:off x="125185" y="6162533"/>
            <a:ext cx="6090558" cy="390667"/>
          </a:xfrm>
          <a:solidFill>
            <a:schemeClr val="bg1"/>
          </a:solidFill>
        </p:spPr>
        <p:txBody>
          <a:bodyPr anchor="ctr">
            <a:noAutofit/>
          </a:bodyPr>
          <a:lstStyle>
            <a:lvl1pPr marL="0" indent="0">
              <a:buNone/>
              <a:defRPr sz="1800" i="1"/>
            </a:lvl1pPr>
          </a:lstStyle>
          <a:p>
            <a:pPr lvl="0"/>
            <a:r>
              <a:rPr lang="en-US"/>
              <a:t>Click to edit Master text styles (caption)</a:t>
            </a:r>
          </a:p>
        </p:txBody>
      </p:sp>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6215743" y="589046"/>
            <a:ext cx="5138057" cy="1000267"/>
          </a:xfrm>
          <a:noFill/>
        </p:spPr>
        <p:txBody>
          <a:bodyPr lIns="72000" tIns="72000" rIns="72000" bIns="72000">
            <a:noAutofit/>
          </a:bodyPr>
          <a:lstStyle>
            <a:lvl1pPr>
              <a:defRPr sz="4400">
                <a:solidFill>
                  <a:schemeClr val="tx2"/>
                </a:solidFill>
                <a:highlight>
                  <a:srgbClr val="FFD34E"/>
                </a:highlight>
              </a:defRPr>
            </a:lvl1pPr>
          </a:lstStyle>
          <a:p>
            <a:r>
              <a:rPr lang="en-US"/>
              <a:t>Click to edit Master title style</a:t>
            </a:r>
            <a:endParaRPr lang="en-IE"/>
          </a:p>
        </p:txBody>
      </p:sp>
      <p:sp>
        <p:nvSpPr>
          <p:cNvPr id="5" name="Content Placeholder 2">
            <a:extLst>
              <a:ext uri="{FF2B5EF4-FFF2-40B4-BE49-F238E27FC236}">
                <a16:creationId xmlns:a16="http://schemas.microsoft.com/office/drawing/2014/main" id="{303EC882-6BB1-D514-72D9-A7D3FAE8C698}"/>
              </a:ext>
            </a:extLst>
          </p:cNvPr>
          <p:cNvSpPr>
            <a:spLocks noGrp="1"/>
          </p:cNvSpPr>
          <p:nvPr>
            <p:ph sz="half" idx="15"/>
          </p:nvPr>
        </p:nvSpPr>
        <p:spPr>
          <a:xfrm>
            <a:off x="6215743" y="1895333"/>
            <a:ext cx="5138056" cy="3845577"/>
          </a:xfrm>
          <a:noFill/>
        </p:spPr>
        <p:txBody>
          <a:bodyPr>
            <a:noAutofit/>
          </a:bodyPr>
          <a:lstStyle>
            <a:lvl1pPr marL="0" indent="0">
              <a:buClr>
                <a:schemeClr val="bg1"/>
              </a:buClr>
              <a:buSzPct val="150000"/>
              <a:buFont typeface="Arial" panose="020B0604020202020204" pitchFamily="34" charset="0"/>
              <a:buNone/>
              <a:defRPr sz="2000">
                <a:solidFill>
                  <a:schemeClr val="bg1"/>
                </a:solidFill>
              </a:defRPr>
            </a:lvl1pPr>
          </a:lstStyle>
          <a:p>
            <a:pPr lvl="0"/>
            <a:r>
              <a:rPr lang="en-US"/>
              <a:t>Click to edit Master text styles</a:t>
            </a:r>
          </a:p>
        </p:txBody>
      </p:sp>
      <p:pic>
        <p:nvPicPr>
          <p:cNvPr id="6" name="Picture 5" descr="A blue flag with yellow stars and stripes&#10;&#10;Description automatically generated">
            <a:extLst>
              <a:ext uri="{FF2B5EF4-FFF2-40B4-BE49-F238E27FC236}">
                <a16:creationId xmlns:a16="http://schemas.microsoft.com/office/drawing/2014/main" id="{F07C9B7E-A9F7-E74E-8B7F-3BB737CA3989}"/>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9" name="Picture 8" descr="A blue flag with yellow stars and stripes&#10;&#10;Description automatically generated">
            <a:extLst>
              <a:ext uri="{FF2B5EF4-FFF2-40B4-BE49-F238E27FC236}">
                <a16:creationId xmlns:a16="http://schemas.microsoft.com/office/drawing/2014/main" id="{B7786630-3DC2-B1C3-65DD-397E44619752}"/>
              </a:ext>
            </a:extLst>
          </p:cNvPr>
          <p:cNvPicPr>
            <a:picLocks noChangeAspect="1"/>
          </p:cNvPicPr>
          <p:nvPr userDrawn="1"/>
        </p:nvPicPr>
        <p:blipFill>
          <a:blip r:embed="rId2"/>
          <a:stretch>
            <a:fillRect/>
          </a:stretch>
        </p:blipFill>
        <p:spPr>
          <a:xfrm>
            <a:off x="10725768" y="5901016"/>
            <a:ext cx="1257867" cy="763200"/>
          </a:xfrm>
          <a:prstGeom prst="rect">
            <a:avLst/>
          </a:prstGeom>
        </p:spPr>
      </p:pic>
    </p:spTree>
    <p:extLst>
      <p:ext uri="{BB962C8B-B14F-4D97-AF65-F5344CB8AC3E}">
        <p14:creationId xmlns:p14="http://schemas.microsoft.com/office/powerpoint/2010/main" val="2545207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xt in 2 columns and big photo">
    <p:spTree>
      <p:nvGrpSpPr>
        <p:cNvPr id="1" name=""/>
        <p:cNvGrpSpPr/>
        <p:nvPr/>
      </p:nvGrpSpPr>
      <p:grpSpPr>
        <a:xfrm>
          <a:off x="0" y="0"/>
          <a:ext cx="0" cy="0"/>
          <a:chOff x="0" y="0"/>
          <a:chExt cx="0" cy="0"/>
        </a:xfrm>
      </p:grpSpPr>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7773642" y="0"/>
            <a:ext cx="4418358"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9" name="Title 1">
            <a:extLst>
              <a:ext uri="{FF2B5EF4-FFF2-40B4-BE49-F238E27FC236}">
                <a16:creationId xmlns:a16="http://schemas.microsoft.com/office/drawing/2014/main" id="{278936A4-CDCB-C345-F71F-92F2A35F2AF4}"/>
              </a:ext>
            </a:extLst>
          </p:cNvPr>
          <p:cNvSpPr>
            <a:spLocks noGrp="1"/>
          </p:cNvSpPr>
          <p:nvPr>
            <p:ph type="title"/>
          </p:nvPr>
        </p:nvSpPr>
        <p:spPr>
          <a:xfrm>
            <a:off x="838200" y="461067"/>
            <a:ext cx="7915275" cy="717240"/>
          </a:xfrm>
          <a:solidFill>
            <a:schemeClr val="bg1"/>
          </a:solidFill>
        </p:spPr>
        <p:txBody>
          <a:bodyPr>
            <a:noAutofit/>
          </a:bodyPr>
          <a:lstStyle>
            <a:lvl1pPr>
              <a:defRPr sz="4400"/>
            </a:lvl1pPr>
          </a:lstStyle>
          <a:p>
            <a:r>
              <a:rPr lang="en-US"/>
              <a:t>Click to edit Master title style</a:t>
            </a:r>
            <a:endParaRPr lang="en-IE"/>
          </a:p>
        </p:txBody>
      </p:sp>
      <p:sp>
        <p:nvSpPr>
          <p:cNvPr id="6" name="Content Placeholder 2">
            <a:extLst>
              <a:ext uri="{FF2B5EF4-FFF2-40B4-BE49-F238E27FC236}">
                <a16:creationId xmlns:a16="http://schemas.microsoft.com/office/drawing/2014/main" id="{BFE590DB-1C31-60F0-D6F8-A1706796115D}"/>
              </a:ext>
            </a:extLst>
          </p:cNvPr>
          <p:cNvSpPr>
            <a:spLocks noGrp="1"/>
          </p:cNvSpPr>
          <p:nvPr>
            <p:ph sz="half" idx="13"/>
          </p:nvPr>
        </p:nvSpPr>
        <p:spPr>
          <a:xfrm>
            <a:off x="838200" y="1833753"/>
            <a:ext cx="2974761" cy="3638550"/>
          </a:xfrm>
          <a:noFill/>
        </p:spPr>
        <p:txBody>
          <a:bodyPr>
            <a:noAutofit/>
          </a:bodyPr>
          <a:lstStyle>
            <a:lvl1pPr marL="0" indent="0">
              <a:buNone/>
              <a:defRPr sz="2000">
                <a:solidFill>
                  <a:schemeClr val="tx1"/>
                </a:solidFill>
              </a:defRPr>
            </a:lvl1pPr>
          </a:lstStyle>
          <a:p>
            <a:pPr lvl="0"/>
            <a:r>
              <a:rPr lang="en-US"/>
              <a:t>Click to edit Master text styles</a:t>
            </a:r>
          </a:p>
        </p:txBody>
      </p:sp>
      <p:sp>
        <p:nvSpPr>
          <p:cNvPr id="4" name="Content Placeholder 2">
            <a:extLst>
              <a:ext uri="{FF2B5EF4-FFF2-40B4-BE49-F238E27FC236}">
                <a16:creationId xmlns:a16="http://schemas.microsoft.com/office/drawing/2014/main" id="{094C5D68-6EAE-4A7A-7185-241C6CF3B9BB}"/>
              </a:ext>
            </a:extLst>
          </p:cNvPr>
          <p:cNvSpPr>
            <a:spLocks noGrp="1"/>
          </p:cNvSpPr>
          <p:nvPr>
            <p:ph sz="half" idx="12"/>
          </p:nvPr>
        </p:nvSpPr>
        <p:spPr>
          <a:xfrm>
            <a:off x="4305921" y="1833753"/>
            <a:ext cx="2974761" cy="3638550"/>
          </a:xfrm>
          <a:noFill/>
        </p:spPr>
        <p:txBody>
          <a:bodyPr>
            <a:noAutofit/>
          </a:bodyPr>
          <a:lstStyle>
            <a:lvl1pPr marL="0" indent="0">
              <a:buNone/>
              <a:defRPr sz="2000">
                <a:solidFill>
                  <a:schemeClr val="tx1"/>
                </a:solidFill>
              </a:defRPr>
            </a:lvl1pPr>
          </a:lstStyle>
          <a:p>
            <a:pPr lvl="0"/>
            <a:r>
              <a:rPr lang="en-US"/>
              <a:t>Click to edit Master text styles</a:t>
            </a:r>
          </a:p>
        </p:txBody>
      </p:sp>
      <p:pic>
        <p:nvPicPr>
          <p:cNvPr id="2" name="Picture 1" descr="A blue flag with yellow stars&#10;&#10;Description automatically generated">
            <a:extLst>
              <a:ext uri="{FF2B5EF4-FFF2-40B4-BE49-F238E27FC236}">
                <a16:creationId xmlns:a16="http://schemas.microsoft.com/office/drawing/2014/main" id="{901A7271-B7CF-4C49-1423-D7CA7ECEF27B}"/>
              </a:ext>
            </a:extLst>
          </p:cNvPr>
          <p:cNvPicPr>
            <a:picLocks noChangeAspect="1"/>
          </p:cNvPicPr>
          <p:nvPr/>
        </p:nvPicPr>
        <p:blipFill>
          <a:blip r:embed="rId2"/>
          <a:stretch>
            <a:fillRect/>
          </a:stretch>
        </p:blipFill>
        <p:spPr>
          <a:xfrm>
            <a:off x="10725768" y="5901016"/>
            <a:ext cx="1256063" cy="762106"/>
          </a:xfrm>
          <a:prstGeom prst="rect">
            <a:avLst/>
          </a:prstGeom>
        </p:spPr>
      </p:pic>
      <p:pic>
        <p:nvPicPr>
          <p:cNvPr id="5" name="Picture 4" descr="A blue flag with yellow stars&#10;&#10;Description automatically generated">
            <a:extLst>
              <a:ext uri="{FF2B5EF4-FFF2-40B4-BE49-F238E27FC236}">
                <a16:creationId xmlns:a16="http://schemas.microsoft.com/office/drawing/2014/main" id="{C0DCEE1B-27AC-37B6-7683-71F823E43E96}"/>
              </a:ext>
            </a:extLst>
          </p:cNvPr>
          <p:cNvPicPr>
            <a:picLocks noChangeAspect="1"/>
          </p:cNvPicPr>
          <p:nvPr userDrawn="1"/>
        </p:nvPicPr>
        <p:blipFill>
          <a:blip r:embed="rId2"/>
          <a:stretch>
            <a:fillRect/>
          </a:stretch>
        </p:blipFill>
        <p:spPr>
          <a:xfrm>
            <a:off x="10725768" y="5901016"/>
            <a:ext cx="1256063" cy="762106"/>
          </a:xfrm>
          <a:prstGeom prst="rect">
            <a:avLst/>
          </a:prstGeom>
        </p:spPr>
      </p:pic>
      <p:sp>
        <p:nvSpPr>
          <p:cNvPr id="7" name="Slide Number Placeholder 5">
            <a:extLst>
              <a:ext uri="{FF2B5EF4-FFF2-40B4-BE49-F238E27FC236}">
                <a16:creationId xmlns:a16="http://schemas.microsoft.com/office/drawing/2014/main" id="{6397D846-EECB-7092-C88A-21E2250BDEB7}"/>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4255953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photos and three text box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1187F8-6993-4E2B-6622-C25429339D60}"/>
              </a:ext>
            </a:extLst>
          </p:cNvPr>
          <p:cNvSpPr>
            <a:spLocks noGrp="1"/>
          </p:cNvSpPr>
          <p:nvPr>
            <p:ph type="title"/>
          </p:nvPr>
        </p:nvSpPr>
        <p:spPr>
          <a:xfrm>
            <a:off x="838200" y="365126"/>
            <a:ext cx="10515602" cy="816904"/>
          </a:xfrm>
        </p:spPr>
        <p:txBody>
          <a:bodyPr>
            <a:noAutofit/>
          </a:bodyPr>
          <a:lstStyle>
            <a:lvl1pPr algn="l" defTabSz="914400" rtl="0" eaLnBrk="1" latinLnBrk="0" hangingPunct="1">
              <a:lnSpc>
                <a:spcPct val="90000"/>
              </a:lnSpc>
              <a:spcBef>
                <a:spcPct val="0"/>
              </a:spcBef>
              <a:buNone/>
              <a:defRPr lang="en-IE" sz="4400" kern="1200" dirty="0">
                <a:solidFill>
                  <a:schemeClr val="tx2"/>
                </a:solidFill>
                <a:latin typeface="+mj-lt"/>
                <a:ea typeface="+mj-ea"/>
                <a:cs typeface="+mj-cs"/>
              </a:defRPr>
            </a:lvl1pPr>
          </a:lstStyle>
          <a:p>
            <a:r>
              <a:rPr lang="en-US"/>
              <a:t>Click to edit Master title style</a:t>
            </a:r>
            <a:endParaRPr lang="en-IE"/>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872591"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5" name="Text Placeholder 4">
            <a:extLst>
              <a:ext uri="{FF2B5EF4-FFF2-40B4-BE49-F238E27FC236}">
                <a16:creationId xmlns:a16="http://schemas.microsoft.com/office/drawing/2014/main" id="{953FA7EE-FB05-1C4E-138A-F50BCF45EECE}"/>
              </a:ext>
            </a:extLst>
          </p:cNvPr>
          <p:cNvSpPr>
            <a:spLocks noGrp="1"/>
          </p:cNvSpPr>
          <p:nvPr>
            <p:ph type="body" sz="quarter" idx="29"/>
          </p:nvPr>
        </p:nvSpPr>
        <p:spPr>
          <a:xfrm>
            <a:off x="873125" y="4591050"/>
            <a:ext cx="3008313" cy="1103313"/>
          </a:xfrm>
        </p:spPr>
        <p:txBody>
          <a:bodyPr>
            <a:noAutofit/>
          </a:bodyPr>
          <a:lstStyle>
            <a:lvl1pPr marL="0" indent="0">
              <a:buNone/>
              <a:defRPr/>
            </a:lvl1pPr>
          </a:lstStyle>
          <a:p>
            <a:pPr lvl="0"/>
            <a:r>
              <a:rPr lang="en-US"/>
              <a:t>Click to edit Master text styles</a:t>
            </a:r>
          </a:p>
        </p:txBody>
      </p:sp>
      <p:sp>
        <p:nvSpPr>
          <p:cNvPr id="7" name="Google Shape;72;p30">
            <a:extLst>
              <a:ext uri="{FF2B5EF4-FFF2-40B4-BE49-F238E27FC236}">
                <a16:creationId xmlns:a16="http://schemas.microsoft.com/office/drawing/2014/main" id="{463AB235-233D-D0DB-E16C-CB9366541FFD}"/>
              </a:ext>
            </a:extLst>
          </p:cNvPr>
          <p:cNvSpPr>
            <a:spLocks noGrp="1"/>
          </p:cNvSpPr>
          <p:nvPr>
            <p:ph type="pic" idx="27"/>
          </p:nvPr>
        </p:nvSpPr>
        <p:spPr>
          <a:xfrm>
            <a:off x="4608944"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9" name="Text Placeholder 4">
            <a:extLst>
              <a:ext uri="{FF2B5EF4-FFF2-40B4-BE49-F238E27FC236}">
                <a16:creationId xmlns:a16="http://schemas.microsoft.com/office/drawing/2014/main" id="{321AD6DD-14BD-E044-8AD7-2881DB891822}"/>
              </a:ext>
            </a:extLst>
          </p:cNvPr>
          <p:cNvSpPr>
            <a:spLocks noGrp="1"/>
          </p:cNvSpPr>
          <p:nvPr>
            <p:ph type="body" sz="quarter" idx="30"/>
          </p:nvPr>
        </p:nvSpPr>
        <p:spPr>
          <a:xfrm>
            <a:off x="4609133" y="4611671"/>
            <a:ext cx="3008313" cy="1103313"/>
          </a:xfrm>
        </p:spPr>
        <p:txBody>
          <a:bodyPr>
            <a:noAutofit/>
          </a:bodyPr>
          <a:lstStyle>
            <a:lvl1pPr marL="0" indent="0">
              <a:buNone/>
              <a:defRPr/>
            </a:lvl1pPr>
          </a:lstStyle>
          <a:p>
            <a:pPr lvl="0"/>
            <a:r>
              <a:rPr lang="en-US"/>
              <a:t>Click to edit Master text styles</a:t>
            </a:r>
          </a:p>
        </p:txBody>
      </p:sp>
      <p:sp>
        <p:nvSpPr>
          <p:cNvPr id="8" name="Google Shape;72;p30">
            <a:extLst>
              <a:ext uri="{FF2B5EF4-FFF2-40B4-BE49-F238E27FC236}">
                <a16:creationId xmlns:a16="http://schemas.microsoft.com/office/drawing/2014/main" id="{18BFCAC6-D624-8622-7879-6E32A21B7DBA}"/>
              </a:ext>
            </a:extLst>
          </p:cNvPr>
          <p:cNvSpPr>
            <a:spLocks noGrp="1"/>
          </p:cNvSpPr>
          <p:nvPr>
            <p:ph type="pic" idx="28"/>
          </p:nvPr>
        </p:nvSpPr>
        <p:spPr>
          <a:xfrm>
            <a:off x="8345298"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10" name="Text Placeholder 4">
            <a:extLst>
              <a:ext uri="{FF2B5EF4-FFF2-40B4-BE49-F238E27FC236}">
                <a16:creationId xmlns:a16="http://schemas.microsoft.com/office/drawing/2014/main" id="{12415A3E-5C31-4007-8208-34FF613FDA4D}"/>
              </a:ext>
            </a:extLst>
          </p:cNvPr>
          <p:cNvSpPr>
            <a:spLocks noGrp="1"/>
          </p:cNvSpPr>
          <p:nvPr>
            <p:ph type="body" sz="quarter" idx="31"/>
          </p:nvPr>
        </p:nvSpPr>
        <p:spPr>
          <a:xfrm>
            <a:off x="8345487" y="4611671"/>
            <a:ext cx="3008313" cy="1103313"/>
          </a:xfrm>
        </p:spPr>
        <p:txBody>
          <a:bodyPr>
            <a:noAutofit/>
          </a:bodyPr>
          <a:lstStyle>
            <a:lvl1pPr marL="0" indent="0">
              <a:buNone/>
              <a:defRPr/>
            </a:lvl1pPr>
          </a:lstStyle>
          <a:p>
            <a:pPr lvl="0"/>
            <a:r>
              <a:rPr lang="en-US"/>
              <a:t>Click to edit Master text styles</a:t>
            </a:r>
          </a:p>
        </p:txBody>
      </p:sp>
      <p:sp>
        <p:nvSpPr>
          <p:cNvPr id="2" name="Slide Number Placeholder 5">
            <a:extLst>
              <a:ext uri="{FF2B5EF4-FFF2-40B4-BE49-F238E27FC236}">
                <a16:creationId xmlns:a16="http://schemas.microsoft.com/office/drawing/2014/main" id="{3314E959-31F1-870D-FAE7-99D8E633302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528489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hotos and three coloured text box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1187F8-6993-4E2B-6622-C25429339D60}"/>
              </a:ext>
            </a:extLst>
          </p:cNvPr>
          <p:cNvSpPr>
            <a:spLocks noGrp="1"/>
          </p:cNvSpPr>
          <p:nvPr>
            <p:ph type="title"/>
          </p:nvPr>
        </p:nvSpPr>
        <p:spPr>
          <a:xfrm>
            <a:off x="838200" y="365126"/>
            <a:ext cx="10515602" cy="816904"/>
          </a:xfrm>
        </p:spPr>
        <p:txBody>
          <a:bodyPr>
            <a:noAutofit/>
          </a:bodyPr>
          <a:lstStyle>
            <a:lvl1pPr algn="l" defTabSz="914400" rtl="0" eaLnBrk="1" latinLnBrk="0" hangingPunct="1">
              <a:lnSpc>
                <a:spcPct val="90000"/>
              </a:lnSpc>
              <a:spcBef>
                <a:spcPct val="0"/>
              </a:spcBef>
              <a:buNone/>
              <a:defRPr lang="en-IE" sz="4400" kern="1200" dirty="0">
                <a:solidFill>
                  <a:schemeClr val="tx2"/>
                </a:solidFill>
                <a:latin typeface="+mj-lt"/>
                <a:ea typeface="+mj-ea"/>
                <a:cs typeface="+mj-cs"/>
              </a:defRPr>
            </a:lvl1pPr>
          </a:lstStyle>
          <a:p>
            <a:r>
              <a:rPr lang="en-US"/>
              <a:t>Click to edit Master title style</a:t>
            </a:r>
            <a:endParaRPr lang="en-IE"/>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872591"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5" name="Text Placeholder 4">
            <a:extLst>
              <a:ext uri="{FF2B5EF4-FFF2-40B4-BE49-F238E27FC236}">
                <a16:creationId xmlns:a16="http://schemas.microsoft.com/office/drawing/2014/main" id="{953FA7EE-FB05-1C4E-138A-F50BCF45EECE}"/>
              </a:ext>
            </a:extLst>
          </p:cNvPr>
          <p:cNvSpPr>
            <a:spLocks noGrp="1"/>
          </p:cNvSpPr>
          <p:nvPr>
            <p:ph type="body" sz="quarter" idx="29"/>
          </p:nvPr>
        </p:nvSpPr>
        <p:spPr>
          <a:xfrm>
            <a:off x="873125" y="4591050"/>
            <a:ext cx="3008313" cy="1103313"/>
          </a:xfrm>
          <a:solidFill>
            <a:schemeClr val="tx2"/>
          </a:solidFill>
        </p:spPr>
        <p:txBody>
          <a:bodyPr>
            <a:noAutofit/>
          </a:bodyPr>
          <a:lstStyle>
            <a:lvl1pPr marL="0" indent="0">
              <a:buNone/>
              <a:defRPr>
                <a:solidFill>
                  <a:schemeClr val="bg1"/>
                </a:solidFill>
              </a:defRPr>
            </a:lvl1pPr>
          </a:lstStyle>
          <a:p>
            <a:pPr lvl="0"/>
            <a:r>
              <a:rPr lang="en-US"/>
              <a:t>Click to edit Master text styles</a:t>
            </a:r>
          </a:p>
        </p:txBody>
      </p:sp>
      <p:sp>
        <p:nvSpPr>
          <p:cNvPr id="7" name="Google Shape;72;p30">
            <a:extLst>
              <a:ext uri="{FF2B5EF4-FFF2-40B4-BE49-F238E27FC236}">
                <a16:creationId xmlns:a16="http://schemas.microsoft.com/office/drawing/2014/main" id="{463AB235-233D-D0DB-E16C-CB9366541FFD}"/>
              </a:ext>
            </a:extLst>
          </p:cNvPr>
          <p:cNvSpPr>
            <a:spLocks noGrp="1"/>
          </p:cNvSpPr>
          <p:nvPr>
            <p:ph type="pic" idx="27"/>
          </p:nvPr>
        </p:nvSpPr>
        <p:spPr>
          <a:xfrm>
            <a:off x="4608944"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9" name="Text Placeholder 4">
            <a:extLst>
              <a:ext uri="{FF2B5EF4-FFF2-40B4-BE49-F238E27FC236}">
                <a16:creationId xmlns:a16="http://schemas.microsoft.com/office/drawing/2014/main" id="{321AD6DD-14BD-E044-8AD7-2881DB891822}"/>
              </a:ext>
            </a:extLst>
          </p:cNvPr>
          <p:cNvSpPr>
            <a:spLocks noGrp="1"/>
          </p:cNvSpPr>
          <p:nvPr>
            <p:ph type="body" sz="quarter" idx="30"/>
          </p:nvPr>
        </p:nvSpPr>
        <p:spPr>
          <a:xfrm>
            <a:off x="4609133" y="4611671"/>
            <a:ext cx="3008313" cy="1103313"/>
          </a:xfrm>
          <a:solidFill>
            <a:schemeClr val="tx2"/>
          </a:solidFill>
        </p:spPr>
        <p:txBody>
          <a:bodyPr>
            <a:noAutofit/>
          </a:bodyPr>
          <a:lstStyle>
            <a:lvl1pPr marL="0" indent="0">
              <a:buNone/>
              <a:defRPr>
                <a:solidFill>
                  <a:schemeClr val="bg1"/>
                </a:solidFill>
              </a:defRPr>
            </a:lvl1pPr>
          </a:lstStyle>
          <a:p>
            <a:pPr lvl="0"/>
            <a:r>
              <a:rPr lang="en-US"/>
              <a:t>Click to edit Master text styles</a:t>
            </a:r>
          </a:p>
        </p:txBody>
      </p:sp>
      <p:sp>
        <p:nvSpPr>
          <p:cNvPr id="8" name="Google Shape;72;p30">
            <a:extLst>
              <a:ext uri="{FF2B5EF4-FFF2-40B4-BE49-F238E27FC236}">
                <a16:creationId xmlns:a16="http://schemas.microsoft.com/office/drawing/2014/main" id="{18BFCAC6-D624-8622-7879-6E32A21B7DBA}"/>
              </a:ext>
            </a:extLst>
          </p:cNvPr>
          <p:cNvSpPr>
            <a:spLocks noGrp="1"/>
          </p:cNvSpPr>
          <p:nvPr>
            <p:ph type="pic" idx="28"/>
          </p:nvPr>
        </p:nvSpPr>
        <p:spPr>
          <a:xfrm>
            <a:off x="8345298"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10" name="Text Placeholder 4">
            <a:extLst>
              <a:ext uri="{FF2B5EF4-FFF2-40B4-BE49-F238E27FC236}">
                <a16:creationId xmlns:a16="http://schemas.microsoft.com/office/drawing/2014/main" id="{12415A3E-5C31-4007-8208-34FF613FDA4D}"/>
              </a:ext>
            </a:extLst>
          </p:cNvPr>
          <p:cNvSpPr>
            <a:spLocks noGrp="1"/>
          </p:cNvSpPr>
          <p:nvPr>
            <p:ph type="body" sz="quarter" idx="31"/>
          </p:nvPr>
        </p:nvSpPr>
        <p:spPr>
          <a:xfrm>
            <a:off x="8345487" y="4611671"/>
            <a:ext cx="3008313" cy="1103313"/>
          </a:xfrm>
          <a:solidFill>
            <a:schemeClr val="tx2"/>
          </a:solidFill>
        </p:spPr>
        <p:txBody>
          <a:bodyPr>
            <a:noAutofit/>
          </a:bodyPr>
          <a:lstStyle>
            <a:lvl1pPr marL="0" indent="0">
              <a:buNone/>
              <a:defRPr>
                <a:solidFill>
                  <a:schemeClr val="bg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0E52517C-B46F-A98F-0643-A97107DEC79E}"/>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2021836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xt and a coloured text box">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30C1291-4A16-4E7F-D6F2-0662C6CCE1C1}"/>
              </a:ext>
            </a:extLst>
          </p:cNvPr>
          <p:cNvSpPr>
            <a:spLocks noGrp="1"/>
          </p:cNvSpPr>
          <p:nvPr>
            <p:ph type="title"/>
          </p:nvPr>
        </p:nvSpPr>
        <p:spPr>
          <a:xfrm>
            <a:off x="838200" y="365126"/>
            <a:ext cx="10515600" cy="816904"/>
          </a:xfrm>
        </p:spPr>
        <p:txBody>
          <a:bodyPr>
            <a:noAutofit/>
          </a:bodyPr>
          <a:lstStyle>
            <a:lvl1pPr>
              <a:defRPr/>
            </a:lvl1pPr>
          </a:lstStyle>
          <a:p>
            <a:r>
              <a:rPr lang="en-US"/>
              <a:t>Click to edit Master title style</a:t>
            </a:r>
            <a:endParaRPr lang="en-IE"/>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838200" y="1706136"/>
            <a:ext cx="4840275" cy="346317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8" name="Content Placeholder 2">
            <a:extLst>
              <a:ext uri="{FF2B5EF4-FFF2-40B4-BE49-F238E27FC236}">
                <a16:creationId xmlns:a16="http://schemas.microsoft.com/office/drawing/2014/main" id="{621CCFCC-12CB-E276-21C2-DAA2C8D36EC9}"/>
              </a:ext>
            </a:extLst>
          </p:cNvPr>
          <p:cNvSpPr>
            <a:spLocks noGrp="1"/>
          </p:cNvSpPr>
          <p:nvPr>
            <p:ph sz="half" idx="19"/>
          </p:nvPr>
        </p:nvSpPr>
        <p:spPr>
          <a:xfrm>
            <a:off x="6393779" y="1706137"/>
            <a:ext cx="4960021" cy="3463178"/>
          </a:xfrm>
          <a:solidFill>
            <a:schemeClr val="tx2"/>
          </a:solidFill>
        </p:spPr>
        <p:txBody>
          <a:bodyPr>
            <a:noAutofit/>
          </a:bodyPr>
          <a:lstStyle>
            <a:lvl1pPr marL="0" indent="0">
              <a:buNone/>
              <a:defRPr sz="2000">
                <a:solidFill>
                  <a:schemeClr val="bg1"/>
                </a:solidFill>
              </a:defRPr>
            </a:lvl1pPr>
          </a:lstStyle>
          <a:p>
            <a:pPr lvl="0"/>
            <a:r>
              <a:rPr lang="en-US"/>
              <a:t>Click to edit Master text styles</a:t>
            </a:r>
          </a:p>
        </p:txBody>
      </p:sp>
      <p:sp>
        <p:nvSpPr>
          <p:cNvPr id="2" name="Slide Number Placeholder 5">
            <a:extLst>
              <a:ext uri="{FF2B5EF4-FFF2-40B4-BE49-F238E27FC236}">
                <a16:creationId xmlns:a16="http://schemas.microsoft.com/office/drawing/2014/main" id="{9240A71C-FBDC-ABE7-AF08-221E5E62954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1630522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Quote positive logo">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559404-34AB-2AB1-76B4-CB85000D699F}"/>
              </a:ext>
            </a:extLst>
          </p:cNvPr>
          <p:cNvSpPr>
            <a:spLocks noGrp="1"/>
          </p:cNvSpPr>
          <p:nvPr>
            <p:ph type="title"/>
          </p:nvPr>
        </p:nvSpPr>
        <p:spPr>
          <a:xfrm>
            <a:off x="0" y="-816904"/>
            <a:ext cx="10515600" cy="816904"/>
          </a:xfrm>
        </p:spPr>
        <p:txBody>
          <a:bodyPr/>
          <a:lstStyle>
            <a:lvl1pPr>
              <a:defRPr>
                <a:solidFill>
                  <a:schemeClr val="tx1">
                    <a:lumMod val="65000"/>
                    <a:lumOff val="35000"/>
                  </a:schemeClr>
                </a:solidFill>
              </a:defRPr>
            </a:lvl1pPr>
          </a:lstStyle>
          <a:p>
            <a:r>
              <a:rPr lang="en-US"/>
              <a:t>Click to edit Master title style</a:t>
            </a:r>
            <a:endParaRPr lang="en-IE"/>
          </a:p>
        </p:txBody>
      </p:sp>
      <p:sp>
        <p:nvSpPr>
          <p:cNvPr id="6" name="Picture Placeholder 5">
            <a:extLst>
              <a:ext uri="{FF2B5EF4-FFF2-40B4-BE49-F238E27FC236}">
                <a16:creationId xmlns:a16="http://schemas.microsoft.com/office/drawing/2014/main" id="{A012AF7B-3A7E-8763-817E-DD321C64A6B1}"/>
              </a:ext>
            </a:extLst>
          </p:cNvPr>
          <p:cNvSpPr>
            <a:spLocks noGrp="1"/>
          </p:cNvSpPr>
          <p:nvPr>
            <p:ph type="pic" sz="quarter" idx="11"/>
          </p:nvPr>
        </p:nvSpPr>
        <p:spPr>
          <a:xfrm>
            <a:off x="0" y="0"/>
            <a:ext cx="12238038" cy="6858000"/>
          </a:xfrm>
          <a:solidFill>
            <a:schemeClr val="bg2"/>
          </a:solidFill>
        </p:spPr>
        <p:txBody>
          <a:bodyPr/>
          <a:lstStyle>
            <a:lvl1pPr marL="0" indent="0">
              <a:buNone/>
              <a:defRPr>
                <a:solidFill>
                  <a:schemeClr val="tx2"/>
                </a:solidFill>
              </a:defRPr>
            </a:lvl1pPr>
          </a:lstStyle>
          <a:p>
            <a:r>
              <a:rPr lang="en-US"/>
              <a:t>Click icon to add picture</a:t>
            </a:r>
            <a:endParaRPr lang="en-IE"/>
          </a:p>
        </p:txBody>
      </p:sp>
      <p:sp>
        <p:nvSpPr>
          <p:cNvPr id="8" name="Content Placeholder 7">
            <a:extLst>
              <a:ext uri="{FF2B5EF4-FFF2-40B4-BE49-F238E27FC236}">
                <a16:creationId xmlns:a16="http://schemas.microsoft.com/office/drawing/2014/main" id="{68A2B82B-3461-6DA2-3E41-F3AC81391822}"/>
              </a:ext>
            </a:extLst>
          </p:cNvPr>
          <p:cNvSpPr>
            <a:spLocks noGrp="1"/>
          </p:cNvSpPr>
          <p:nvPr>
            <p:ph sz="quarter" idx="12"/>
          </p:nvPr>
        </p:nvSpPr>
        <p:spPr>
          <a:xfrm>
            <a:off x="0" y="994438"/>
            <a:ext cx="6096000" cy="4521200"/>
          </a:xfrm>
          <a:solidFill>
            <a:schemeClr val="tx2"/>
          </a:solidFill>
        </p:spPr>
        <p:txBody>
          <a:bodyPr lIns="504000" anchor="ctr">
            <a:noAutofit/>
          </a:bodyPr>
          <a:lstStyle>
            <a:lvl1pPr marL="0" indent="0">
              <a:buNone/>
              <a:defRPr/>
            </a:lvl1pPr>
            <a:lvl2pPr marL="457200" indent="0">
              <a:buNone/>
              <a:defRPr lang="en-US" sz="2400" b="1" i="1" kern="1200" dirty="0">
                <a:solidFill>
                  <a:schemeClr val="bg1"/>
                </a:solidFill>
                <a:latin typeface="+mn-lt"/>
                <a:ea typeface="+mn-ea"/>
                <a:cs typeface="+mn-cs"/>
              </a:defRPr>
            </a:lvl2pPr>
          </a:lstStyle>
          <a:p>
            <a:pPr lvl="0"/>
            <a:r>
              <a:rPr lang="en-US"/>
              <a:t>Click to edit Master text styles</a:t>
            </a:r>
          </a:p>
        </p:txBody>
      </p:sp>
      <p:pic>
        <p:nvPicPr>
          <p:cNvPr id="13" name="Google Shape;66;p29" descr="Quote">
            <a:extLst>
              <a:ext uri="{FF2B5EF4-FFF2-40B4-BE49-F238E27FC236}">
                <a16:creationId xmlns:a16="http://schemas.microsoft.com/office/drawing/2014/main" id="{2BA61D73-E039-6C69-A4A9-27D86CB30D1D}"/>
              </a:ext>
            </a:extLst>
          </p:cNvPr>
          <p:cNvPicPr preferRelativeResize="0"/>
          <p:nvPr/>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3" name="Picture 2" descr="A blue flag with yellow stars&#10;&#10;Description automatically generated">
            <a:extLst>
              <a:ext uri="{FF2B5EF4-FFF2-40B4-BE49-F238E27FC236}">
                <a16:creationId xmlns:a16="http://schemas.microsoft.com/office/drawing/2014/main" id="{BE2FFB7F-6A6F-E203-E2CE-AAC503E40FFA}"/>
              </a:ext>
            </a:extLst>
          </p:cNvPr>
          <p:cNvPicPr>
            <a:picLocks noChangeAspect="1"/>
          </p:cNvPicPr>
          <p:nvPr/>
        </p:nvPicPr>
        <p:blipFill>
          <a:blip r:embed="rId3"/>
          <a:stretch>
            <a:fillRect/>
          </a:stretch>
        </p:blipFill>
        <p:spPr>
          <a:xfrm>
            <a:off x="10725768" y="5901016"/>
            <a:ext cx="1256063" cy="762106"/>
          </a:xfrm>
          <a:prstGeom prst="rect">
            <a:avLst/>
          </a:prstGeom>
        </p:spPr>
      </p:pic>
      <p:pic>
        <p:nvPicPr>
          <p:cNvPr id="5" name="Google Shape;66;p29" descr="Quote">
            <a:extLst>
              <a:ext uri="{FF2B5EF4-FFF2-40B4-BE49-F238E27FC236}">
                <a16:creationId xmlns:a16="http://schemas.microsoft.com/office/drawing/2014/main" id="{D61A7912-F509-F977-C8A3-05B55096DDA4}"/>
              </a:ext>
            </a:extLst>
          </p:cNvPr>
          <p:cNvPicPr preferRelativeResize="0"/>
          <p:nvPr userDrawn="1"/>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7" name="Picture 6" descr="A blue flag with yellow stars&#10;&#10;Description automatically generated">
            <a:extLst>
              <a:ext uri="{FF2B5EF4-FFF2-40B4-BE49-F238E27FC236}">
                <a16:creationId xmlns:a16="http://schemas.microsoft.com/office/drawing/2014/main" id="{519F3A2E-810F-F3DF-534B-DFE8563EDCFA}"/>
              </a:ext>
            </a:extLst>
          </p:cNvPr>
          <p:cNvPicPr>
            <a:picLocks noChangeAspect="1"/>
          </p:cNvPicPr>
          <p:nvPr userDrawn="1"/>
        </p:nvPicPr>
        <p:blipFill>
          <a:blip r:embed="rId3"/>
          <a:stretch>
            <a:fillRect/>
          </a:stretch>
        </p:blipFill>
        <p:spPr>
          <a:xfrm>
            <a:off x="10725768" y="5901016"/>
            <a:ext cx="1256063" cy="762106"/>
          </a:xfrm>
          <a:prstGeom prst="rect">
            <a:avLst/>
          </a:prstGeom>
        </p:spPr>
      </p:pic>
      <p:sp>
        <p:nvSpPr>
          <p:cNvPr id="9" name="Slide Number Placeholder 5">
            <a:extLst>
              <a:ext uri="{FF2B5EF4-FFF2-40B4-BE49-F238E27FC236}">
                <a16:creationId xmlns:a16="http://schemas.microsoft.com/office/drawing/2014/main" id="{AC0BD146-26A9-B2E3-790A-137432E6994D}"/>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21513491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egative logo">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16039EEF-B8E6-4383-4827-068F0611752D}"/>
              </a:ext>
            </a:extLst>
          </p:cNvPr>
          <p:cNvSpPr>
            <a:spLocks noGrp="1"/>
          </p:cNvSpPr>
          <p:nvPr>
            <p:ph type="pic" sz="quarter" idx="11"/>
          </p:nvPr>
        </p:nvSpPr>
        <p:spPr>
          <a:xfrm>
            <a:off x="0" y="0"/>
            <a:ext cx="12238038" cy="6858000"/>
          </a:xfrm>
          <a:solidFill>
            <a:schemeClr val="tx2"/>
          </a:solidFill>
        </p:spPr>
        <p:txBody>
          <a:bodyPr/>
          <a:lstStyle>
            <a:lvl1pPr marL="0" indent="0">
              <a:buNone/>
              <a:defRPr>
                <a:solidFill>
                  <a:schemeClr val="bg1"/>
                </a:solidFill>
              </a:defRPr>
            </a:lvl1pPr>
          </a:lstStyle>
          <a:p>
            <a:r>
              <a:rPr lang="en-US"/>
              <a:t>Click icon to add picture</a:t>
            </a:r>
            <a:endParaRPr lang="en-IE"/>
          </a:p>
        </p:txBody>
      </p:sp>
      <p:sp>
        <p:nvSpPr>
          <p:cNvPr id="7" name="Content Placeholder 7">
            <a:extLst>
              <a:ext uri="{FF2B5EF4-FFF2-40B4-BE49-F238E27FC236}">
                <a16:creationId xmlns:a16="http://schemas.microsoft.com/office/drawing/2014/main" id="{1BE876A1-64BE-0A6D-B28E-A01C8883D1FD}"/>
              </a:ext>
            </a:extLst>
          </p:cNvPr>
          <p:cNvSpPr>
            <a:spLocks noGrp="1"/>
          </p:cNvSpPr>
          <p:nvPr>
            <p:ph sz="quarter" idx="12"/>
          </p:nvPr>
        </p:nvSpPr>
        <p:spPr>
          <a:xfrm>
            <a:off x="0" y="994438"/>
            <a:ext cx="6096000" cy="4521200"/>
          </a:xfrm>
          <a:solidFill>
            <a:schemeClr val="bg2"/>
          </a:solidFill>
        </p:spPr>
        <p:txBody>
          <a:bodyPr lIns="504000" anchor="ctr">
            <a:noAutofit/>
          </a:bodyPr>
          <a:lstStyle>
            <a:lvl1pPr marL="0" indent="0">
              <a:buNone/>
              <a:defRPr/>
            </a:lvl1pPr>
            <a:lvl2pPr marL="457200" indent="0">
              <a:buNone/>
              <a:defRPr lang="en-US" sz="2400" b="1" i="1" kern="1200" dirty="0">
                <a:solidFill>
                  <a:schemeClr val="tx2"/>
                </a:solidFill>
                <a:latin typeface="+mn-lt"/>
                <a:ea typeface="+mn-ea"/>
                <a:cs typeface="+mn-cs"/>
              </a:defRPr>
            </a:lvl2pPr>
          </a:lstStyle>
          <a:p>
            <a:pPr lvl="0"/>
            <a:r>
              <a:rPr lang="en-US"/>
              <a:t>Click to edit Master text styles</a:t>
            </a:r>
          </a:p>
        </p:txBody>
      </p:sp>
      <p:pic>
        <p:nvPicPr>
          <p:cNvPr id="8" name="Google Shape;66;p29" descr="Quote">
            <a:extLst>
              <a:ext uri="{FF2B5EF4-FFF2-40B4-BE49-F238E27FC236}">
                <a16:creationId xmlns:a16="http://schemas.microsoft.com/office/drawing/2014/main" id="{E1B4A183-929D-5431-B365-FECE6A72A484}"/>
              </a:ext>
            </a:extLst>
          </p:cNvPr>
          <p:cNvPicPr preferRelativeResize="0"/>
          <p:nvPr/>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9" name="Picture 8" descr="A blue flag with yellow stars and stripes&#10;&#10;Description automatically generated">
            <a:extLst>
              <a:ext uri="{FF2B5EF4-FFF2-40B4-BE49-F238E27FC236}">
                <a16:creationId xmlns:a16="http://schemas.microsoft.com/office/drawing/2014/main" id="{E6CD1AA0-BE2D-038C-5423-E271CF1636D7}"/>
              </a:ext>
            </a:extLst>
          </p:cNvPr>
          <p:cNvPicPr>
            <a:picLocks noChangeAspect="1"/>
          </p:cNvPicPr>
          <p:nvPr/>
        </p:nvPicPr>
        <p:blipFill>
          <a:blip r:embed="rId3"/>
          <a:stretch>
            <a:fillRect/>
          </a:stretch>
        </p:blipFill>
        <p:spPr>
          <a:xfrm>
            <a:off x="10725768" y="5901016"/>
            <a:ext cx="1257867" cy="763200"/>
          </a:xfrm>
          <a:prstGeom prst="rect">
            <a:avLst/>
          </a:prstGeom>
        </p:spPr>
      </p:pic>
      <p:sp>
        <p:nvSpPr>
          <p:cNvPr id="2" name="Title 1">
            <a:extLst>
              <a:ext uri="{FF2B5EF4-FFF2-40B4-BE49-F238E27FC236}">
                <a16:creationId xmlns:a16="http://schemas.microsoft.com/office/drawing/2014/main" id="{51148383-BBA9-7909-CFDF-60BEA0FE957B}"/>
              </a:ext>
            </a:extLst>
          </p:cNvPr>
          <p:cNvSpPr>
            <a:spLocks noGrp="1"/>
          </p:cNvSpPr>
          <p:nvPr>
            <p:ph type="title"/>
          </p:nvPr>
        </p:nvSpPr>
        <p:spPr>
          <a:xfrm>
            <a:off x="0" y="-803511"/>
            <a:ext cx="10515600" cy="816904"/>
          </a:xfrm>
        </p:spPr>
        <p:txBody>
          <a:bodyPr/>
          <a:lstStyle>
            <a:lvl1pPr>
              <a:defRPr>
                <a:solidFill>
                  <a:schemeClr val="bg1">
                    <a:lumMod val="65000"/>
                  </a:schemeClr>
                </a:solidFill>
              </a:defRPr>
            </a:lvl1pPr>
          </a:lstStyle>
          <a:p>
            <a:r>
              <a:rPr lang="en-US"/>
              <a:t>Click to edit Master title style</a:t>
            </a:r>
            <a:endParaRPr lang="en-IE"/>
          </a:p>
        </p:txBody>
      </p:sp>
      <p:pic>
        <p:nvPicPr>
          <p:cNvPr id="6" name="Google Shape;66;p29" descr="Quote">
            <a:extLst>
              <a:ext uri="{FF2B5EF4-FFF2-40B4-BE49-F238E27FC236}">
                <a16:creationId xmlns:a16="http://schemas.microsoft.com/office/drawing/2014/main" id="{DE2EBF53-76CE-6C8F-0861-C3A5D384E180}"/>
              </a:ext>
            </a:extLst>
          </p:cNvPr>
          <p:cNvPicPr preferRelativeResize="0"/>
          <p:nvPr userDrawn="1"/>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10" name="Picture 9" descr="A blue flag with yellow stars and stripes&#10;&#10;Description automatically generated">
            <a:extLst>
              <a:ext uri="{FF2B5EF4-FFF2-40B4-BE49-F238E27FC236}">
                <a16:creationId xmlns:a16="http://schemas.microsoft.com/office/drawing/2014/main" id="{AB87E6E1-A561-866F-CE99-26D96476848A}"/>
              </a:ext>
            </a:extLst>
          </p:cNvPr>
          <p:cNvPicPr>
            <a:picLocks noChangeAspect="1"/>
          </p:cNvPicPr>
          <p:nvPr userDrawn="1"/>
        </p:nvPicPr>
        <p:blipFill>
          <a:blip r:embed="rId3"/>
          <a:stretch>
            <a:fillRect/>
          </a:stretch>
        </p:blipFill>
        <p:spPr>
          <a:xfrm>
            <a:off x="10725768" y="5901016"/>
            <a:ext cx="1257867" cy="763200"/>
          </a:xfrm>
          <a:prstGeom prst="rect">
            <a:avLst/>
          </a:prstGeom>
        </p:spPr>
      </p:pic>
      <p:sp>
        <p:nvSpPr>
          <p:cNvPr id="11" name="Slide Number Placeholder 5">
            <a:extLst>
              <a:ext uri="{FF2B5EF4-FFF2-40B4-BE49-F238E27FC236}">
                <a16:creationId xmlns:a16="http://schemas.microsoft.com/office/drawing/2014/main" id="{7765A446-C679-3C21-6DB2-E6E244E9DB9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850225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hapter page op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8779EA-6394-AAE5-959A-6BB82A7D90AE}"/>
              </a:ext>
            </a:extLst>
          </p:cNvPr>
          <p:cNvSpPr/>
          <p:nvPr/>
        </p:nvSpPr>
        <p:spPr>
          <a:xfrm>
            <a:off x="0" y="0"/>
            <a:ext cx="12192000" cy="381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Google Shape;75;p31">
            <a:extLst>
              <a:ext uri="{FF2B5EF4-FFF2-40B4-BE49-F238E27FC236}">
                <a16:creationId xmlns:a16="http://schemas.microsoft.com/office/drawing/2014/main" id="{66DB0E40-389A-4ADF-E594-6BBAB29E7192}"/>
              </a:ext>
            </a:extLst>
          </p:cNvPr>
          <p:cNvSpPr>
            <a:spLocks noGrp="1"/>
          </p:cNvSpPr>
          <p:nvPr>
            <p:ph type="pic" idx="2"/>
          </p:nvPr>
        </p:nvSpPr>
        <p:spPr>
          <a:xfrm>
            <a:off x="0" y="0"/>
            <a:ext cx="12192000" cy="3810000"/>
          </a:xfrm>
          <a:prstGeom prst="rect">
            <a:avLst/>
          </a:prstGeom>
          <a:solidFill>
            <a:schemeClr val="lt2"/>
          </a:solidFill>
          <a:ln>
            <a:noFill/>
          </a:ln>
        </p:spPr>
        <p:txBody>
          <a:bodyPr/>
          <a:lstStyle>
            <a:lvl1pPr marL="0" indent="0">
              <a:buNone/>
              <a:defRPr>
                <a:solidFill>
                  <a:schemeClr val="tx2"/>
                </a:solidFill>
              </a:defRPr>
            </a:lvl1pPr>
          </a:lstStyle>
          <a:p>
            <a:r>
              <a:rPr lang="en-US"/>
              <a:t>Click icon to add picture</a:t>
            </a:r>
            <a:endParaRPr lang="en-IE"/>
          </a:p>
        </p:txBody>
      </p:sp>
      <p:sp>
        <p:nvSpPr>
          <p:cNvPr id="10" name="Title 1">
            <a:extLst>
              <a:ext uri="{FF2B5EF4-FFF2-40B4-BE49-F238E27FC236}">
                <a16:creationId xmlns:a16="http://schemas.microsoft.com/office/drawing/2014/main" id="{BD6BCEAD-64F8-A9C2-D826-FF1F037B20C7}"/>
              </a:ext>
            </a:extLst>
          </p:cNvPr>
          <p:cNvSpPr>
            <a:spLocks noGrp="1"/>
          </p:cNvSpPr>
          <p:nvPr>
            <p:ph type="title"/>
          </p:nvPr>
        </p:nvSpPr>
        <p:spPr>
          <a:xfrm>
            <a:off x="838200" y="3434898"/>
            <a:ext cx="10515600" cy="816904"/>
          </a:xfrm>
          <a:solidFill>
            <a:schemeClr val="bg1"/>
          </a:solidFill>
        </p:spPr>
        <p:txBody>
          <a:bodyPr lIns="180000"/>
          <a:lstStyle/>
          <a:p>
            <a:r>
              <a:rPr lang="en-US"/>
              <a:t>Click to edit Master title style</a:t>
            </a:r>
            <a:endParaRPr lang="en-IE"/>
          </a:p>
        </p:txBody>
      </p:sp>
      <p:sp>
        <p:nvSpPr>
          <p:cNvPr id="8" name="Content Placeholder 6">
            <a:extLst>
              <a:ext uri="{FF2B5EF4-FFF2-40B4-BE49-F238E27FC236}">
                <a16:creationId xmlns:a16="http://schemas.microsoft.com/office/drawing/2014/main" id="{A59C8E60-AD13-6DDB-15AD-A3F8E3F22A78}"/>
              </a:ext>
            </a:extLst>
          </p:cNvPr>
          <p:cNvSpPr>
            <a:spLocks noGrp="1"/>
          </p:cNvSpPr>
          <p:nvPr>
            <p:ph sz="quarter" idx="11"/>
          </p:nvPr>
        </p:nvSpPr>
        <p:spPr>
          <a:xfrm>
            <a:off x="838200" y="4441825"/>
            <a:ext cx="10515600" cy="587375"/>
          </a:xfrm>
        </p:spPr>
        <p:txBody>
          <a:bodyPr>
            <a:noAutofit/>
          </a:bodyPr>
          <a:lstStyle>
            <a:lvl1pPr marL="0" indent="0">
              <a:buNone/>
              <a:defRPr sz="2000"/>
            </a:lvl1pPr>
          </a:lstStyle>
          <a:p>
            <a:pPr lvl="0"/>
            <a:r>
              <a:rPr lang="en-US"/>
              <a:t>Click to edit Master text styles</a:t>
            </a:r>
          </a:p>
        </p:txBody>
      </p:sp>
      <p:sp>
        <p:nvSpPr>
          <p:cNvPr id="2" name="Slide Number Placeholder 5">
            <a:extLst>
              <a:ext uri="{FF2B5EF4-FFF2-40B4-BE49-F238E27FC236}">
                <a16:creationId xmlns:a16="http://schemas.microsoft.com/office/drawing/2014/main" id="{C239B419-47F7-2FF3-C377-FBB7B2DBA65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154522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ircle picture coloured backgroun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lvl1pPr>
              <a:defRPr>
                <a:solidFill>
                  <a:schemeClr val="bg1"/>
                </a:solidFill>
              </a:defRPr>
            </a:lvl1pPr>
          </a:lstStyle>
          <a:p>
            <a:r>
              <a:rPr lang="en-US"/>
              <a:t>Click to edit Master title style</a:t>
            </a:r>
            <a:endParaRPr lang="en-IE"/>
          </a:p>
        </p:txBody>
      </p:sp>
      <p:sp>
        <p:nvSpPr>
          <p:cNvPr id="5" name="Google Shape;128;p36">
            <a:extLst>
              <a:ext uri="{FF2B5EF4-FFF2-40B4-BE49-F238E27FC236}">
                <a16:creationId xmlns:a16="http://schemas.microsoft.com/office/drawing/2014/main" id="{A266CAEF-D60F-6624-41DB-56608F2B46A5}"/>
              </a:ext>
            </a:extLst>
          </p:cNvPr>
          <p:cNvSpPr>
            <a:spLocks noGrp="1"/>
          </p:cNvSpPr>
          <p:nvPr>
            <p:ph type="pic" idx="10"/>
          </p:nvPr>
        </p:nvSpPr>
        <p:spPr>
          <a:xfrm>
            <a:off x="4152718" y="1683033"/>
            <a:ext cx="3886563" cy="3886563"/>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pic>
        <p:nvPicPr>
          <p:cNvPr id="6" name="Picture 5" descr="A blue flag with yellow stars and stripes&#10;&#10;Description automatically generated">
            <a:extLst>
              <a:ext uri="{FF2B5EF4-FFF2-40B4-BE49-F238E27FC236}">
                <a16:creationId xmlns:a16="http://schemas.microsoft.com/office/drawing/2014/main" id="{43A5598A-C2EA-5505-BEB5-E80CA68AEDA1}"/>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4" name="Picture 3" descr="A blue flag with yellow stars and stripes&#10;&#10;Description automatically generated">
            <a:extLst>
              <a:ext uri="{FF2B5EF4-FFF2-40B4-BE49-F238E27FC236}">
                <a16:creationId xmlns:a16="http://schemas.microsoft.com/office/drawing/2014/main" id="{3D5D7A7A-28D1-BC55-7F75-53B9E5FBC534}"/>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7" name="Slide Number Placeholder 5">
            <a:extLst>
              <a:ext uri="{FF2B5EF4-FFF2-40B4-BE49-F238E27FC236}">
                <a16:creationId xmlns:a16="http://schemas.microsoft.com/office/drawing/2014/main" id="{32B7D111-DE2E-9994-A799-F62F38E83DB4}"/>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bg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2530056208"/>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ircles pictures coloured backgroun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lvl1pPr>
              <a:defRPr>
                <a:solidFill>
                  <a:schemeClr val="bg1"/>
                </a:solidFill>
              </a:defRPr>
            </a:lvl1pPr>
          </a:lstStyle>
          <a:p>
            <a:r>
              <a:rPr lang="en-US"/>
              <a:t>Click to edit Master title style</a:t>
            </a:r>
            <a:endParaRPr lang="en-IE"/>
          </a:p>
        </p:txBody>
      </p:sp>
      <p:sp>
        <p:nvSpPr>
          <p:cNvPr id="5" name="Google Shape;128;p36">
            <a:extLst>
              <a:ext uri="{FF2B5EF4-FFF2-40B4-BE49-F238E27FC236}">
                <a16:creationId xmlns:a16="http://schemas.microsoft.com/office/drawing/2014/main" id="{A266CAEF-D60F-6624-41DB-56608F2B46A5}"/>
              </a:ext>
            </a:extLst>
          </p:cNvPr>
          <p:cNvSpPr>
            <a:spLocks noGrp="1"/>
          </p:cNvSpPr>
          <p:nvPr>
            <p:ph type="pic" idx="10"/>
          </p:nvPr>
        </p:nvSpPr>
        <p:spPr>
          <a:xfrm>
            <a:off x="838200"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8" name="Google Shape;128;p36">
            <a:extLst>
              <a:ext uri="{FF2B5EF4-FFF2-40B4-BE49-F238E27FC236}">
                <a16:creationId xmlns:a16="http://schemas.microsoft.com/office/drawing/2014/main" id="{7DC5575C-474B-C81C-6517-E882E9E5246B}"/>
              </a:ext>
            </a:extLst>
          </p:cNvPr>
          <p:cNvSpPr>
            <a:spLocks noGrp="1"/>
          </p:cNvSpPr>
          <p:nvPr>
            <p:ph type="pic" idx="11"/>
          </p:nvPr>
        </p:nvSpPr>
        <p:spPr>
          <a:xfrm>
            <a:off x="4590896"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10" name="Google Shape;128;p36">
            <a:extLst>
              <a:ext uri="{FF2B5EF4-FFF2-40B4-BE49-F238E27FC236}">
                <a16:creationId xmlns:a16="http://schemas.microsoft.com/office/drawing/2014/main" id="{948E1B30-A652-44AE-9B5E-AC9365965BF4}"/>
              </a:ext>
            </a:extLst>
          </p:cNvPr>
          <p:cNvSpPr>
            <a:spLocks noGrp="1"/>
          </p:cNvSpPr>
          <p:nvPr>
            <p:ph type="pic" idx="12"/>
          </p:nvPr>
        </p:nvSpPr>
        <p:spPr>
          <a:xfrm>
            <a:off x="8343593"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pic>
        <p:nvPicPr>
          <p:cNvPr id="6" name="Picture 5" descr="A blue flag with yellow stars and stripes&#10;&#10;Description automatically generated">
            <a:extLst>
              <a:ext uri="{FF2B5EF4-FFF2-40B4-BE49-F238E27FC236}">
                <a16:creationId xmlns:a16="http://schemas.microsoft.com/office/drawing/2014/main" id="{D4D01C79-8E51-7320-51B2-6B4D1CD158EC}"/>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3" name="Picture 2" descr="A blue flag with yellow stars and stripes&#10;&#10;Description automatically generated">
            <a:extLst>
              <a:ext uri="{FF2B5EF4-FFF2-40B4-BE49-F238E27FC236}">
                <a16:creationId xmlns:a16="http://schemas.microsoft.com/office/drawing/2014/main" id="{D6200794-8F7F-E0F0-3735-90CCC24A8AC7}"/>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7" name="Slide Number Placeholder 5">
            <a:extLst>
              <a:ext uri="{FF2B5EF4-FFF2-40B4-BE49-F238E27FC236}">
                <a16:creationId xmlns:a16="http://schemas.microsoft.com/office/drawing/2014/main" id="{C6271D99-21D4-ED76-0E54-1ECA6FD71E4F}"/>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bg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2475834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ircles pictures white backgroun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lvl1pPr>
              <a:defRPr>
                <a:solidFill>
                  <a:srgbClr val="003399"/>
                </a:solidFill>
              </a:defRPr>
            </a:lvl1pPr>
          </a:lstStyle>
          <a:p>
            <a:r>
              <a:rPr lang="en-US"/>
              <a:t>Click to edit Master title style</a:t>
            </a:r>
            <a:endParaRPr lang="en-IE"/>
          </a:p>
        </p:txBody>
      </p:sp>
      <p:sp>
        <p:nvSpPr>
          <p:cNvPr id="5" name="Google Shape;128;p36">
            <a:extLst>
              <a:ext uri="{FF2B5EF4-FFF2-40B4-BE49-F238E27FC236}">
                <a16:creationId xmlns:a16="http://schemas.microsoft.com/office/drawing/2014/main" id="{A266CAEF-D60F-6624-41DB-56608F2B46A5}"/>
              </a:ext>
            </a:extLst>
          </p:cNvPr>
          <p:cNvSpPr>
            <a:spLocks noGrp="1"/>
          </p:cNvSpPr>
          <p:nvPr>
            <p:ph type="pic" idx="10"/>
          </p:nvPr>
        </p:nvSpPr>
        <p:spPr>
          <a:xfrm>
            <a:off x="838200"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8" name="Google Shape;128;p36">
            <a:extLst>
              <a:ext uri="{FF2B5EF4-FFF2-40B4-BE49-F238E27FC236}">
                <a16:creationId xmlns:a16="http://schemas.microsoft.com/office/drawing/2014/main" id="{7DC5575C-474B-C81C-6517-E882E9E5246B}"/>
              </a:ext>
            </a:extLst>
          </p:cNvPr>
          <p:cNvSpPr>
            <a:spLocks noGrp="1"/>
          </p:cNvSpPr>
          <p:nvPr>
            <p:ph type="pic" idx="11"/>
          </p:nvPr>
        </p:nvSpPr>
        <p:spPr>
          <a:xfrm>
            <a:off x="4590896"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10" name="Google Shape;128;p36">
            <a:extLst>
              <a:ext uri="{FF2B5EF4-FFF2-40B4-BE49-F238E27FC236}">
                <a16:creationId xmlns:a16="http://schemas.microsoft.com/office/drawing/2014/main" id="{948E1B30-A652-44AE-9B5E-AC9365965BF4}"/>
              </a:ext>
            </a:extLst>
          </p:cNvPr>
          <p:cNvSpPr>
            <a:spLocks noGrp="1"/>
          </p:cNvSpPr>
          <p:nvPr>
            <p:ph type="pic" idx="12"/>
          </p:nvPr>
        </p:nvSpPr>
        <p:spPr>
          <a:xfrm>
            <a:off x="8343593"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4" name="Slide Number Placeholder 5">
            <a:extLst>
              <a:ext uri="{FF2B5EF4-FFF2-40B4-BE49-F238E27FC236}">
                <a16:creationId xmlns:a16="http://schemas.microsoft.com/office/drawing/2014/main" id="{F37EF38B-E8AF-66F2-44F8-7A5DA7FF345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414706032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 Circles pictures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a:p>
        </p:txBody>
      </p:sp>
      <p:sp>
        <p:nvSpPr>
          <p:cNvPr id="4" name="Google Shape;128;p36">
            <a:extLst>
              <a:ext uri="{FF2B5EF4-FFF2-40B4-BE49-F238E27FC236}">
                <a16:creationId xmlns:a16="http://schemas.microsoft.com/office/drawing/2014/main" id="{C6066961-5253-C2E8-C59C-7D3AEA190748}"/>
              </a:ext>
            </a:extLst>
          </p:cNvPr>
          <p:cNvSpPr>
            <a:spLocks noGrp="1"/>
          </p:cNvSpPr>
          <p:nvPr>
            <p:ph type="pic" idx="2"/>
          </p:nvPr>
        </p:nvSpPr>
        <p:spPr>
          <a:xfrm>
            <a:off x="838200" y="1644073"/>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a:t>Click icon to add picture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2887354" y="1792421"/>
            <a:ext cx="2881850" cy="1488229"/>
          </a:xfrm>
        </p:spPr>
        <p:txBody>
          <a:bodyPr>
            <a:noAutofit/>
          </a:bodyPr>
          <a:lstStyle>
            <a:lvl1pPr marL="0" indent="0">
              <a:buNone/>
              <a:defRPr sz="2000"/>
            </a:lvl1pPr>
          </a:lstStyle>
          <a:p>
            <a:pPr lvl="0"/>
            <a:r>
              <a:rPr lang="en-US"/>
              <a:t>Click to edit Master text styles</a:t>
            </a:r>
          </a:p>
        </p:txBody>
      </p:sp>
      <p:sp>
        <p:nvSpPr>
          <p:cNvPr id="22" name="Google Shape;128;p36">
            <a:extLst>
              <a:ext uri="{FF2B5EF4-FFF2-40B4-BE49-F238E27FC236}">
                <a16:creationId xmlns:a16="http://schemas.microsoft.com/office/drawing/2014/main" id="{530B519E-B8E9-0851-34A7-4EBCABDB1F24}"/>
              </a:ext>
            </a:extLst>
          </p:cNvPr>
          <p:cNvSpPr>
            <a:spLocks noGrp="1"/>
          </p:cNvSpPr>
          <p:nvPr>
            <p:ph type="pic" idx="19"/>
          </p:nvPr>
        </p:nvSpPr>
        <p:spPr>
          <a:xfrm>
            <a:off x="838198" y="3793520"/>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a:t>Click icon to add picture</a:t>
            </a:r>
            <a:endParaRPr lang="en-IE"/>
          </a:p>
        </p:txBody>
      </p:sp>
      <p:sp>
        <p:nvSpPr>
          <p:cNvPr id="21" name="Content Placeholder 2">
            <a:extLst>
              <a:ext uri="{FF2B5EF4-FFF2-40B4-BE49-F238E27FC236}">
                <a16:creationId xmlns:a16="http://schemas.microsoft.com/office/drawing/2014/main" id="{B7CC6BA2-60D9-1664-3253-8468AB06B3BA}"/>
              </a:ext>
            </a:extLst>
          </p:cNvPr>
          <p:cNvSpPr>
            <a:spLocks noGrp="1"/>
          </p:cNvSpPr>
          <p:nvPr>
            <p:ph sz="half" idx="18"/>
          </p:nvPr>
        </p:nvSpPr>
        <p:spPr>
          <a:xfrm>
            <a:off x="2887352" y="3941868"/>
            <a:ext cx="2881850" cy="1488229"/>
          </a:xfrm>
        </p:spPr>
        <p:txBody>
          <a:bodyPr>
            <a:noAutofit/>
          </a:bodyPr>
          <a:lstStyle>
            <a:lvl1pPr marL="0" indent="0">
              <a:buNone/>
              <a:defRPr sz="2000"/>
            </a:lvl1pPr>
          </a:lstStyle>
          <a:p>
            <a:pPr lvl="0"/>
            <a:r>
              <a:rPr lang="en-US"/>
              <a:t>Click to edit Master text styles</a:t>
            </a:r>
          </a:p>
        </p:txBody>
      </p:sp>
      <p:sp>
        <p:nvSpPr>
          <p:cNvPr id="6" name="Google Shape;128;p36">
            <a:extLst>
              <a:ext uri="{FF2B5EF4-FFF2-40B4-BE49-F238E27FC236}">
                <a16:creationId xmlns:a16="http://schemas.microsoft.com/office/drawing/2014/main" id="{B0466037-50F3-96B3-1B0E-06D3D18B8BCE}"/>
              </a:ext>
            </a:extLst>
          </p:cNvPr>
          <p:cNvSpPr>
            <a:spLocks noGrp="1"/>
          </p:cNvSpPr>
          <p:nvPr>
            <p:ph type="pic" idx="21"/>
          </p:nvPr>
        </p:nvSpPr>
        <p:spPr>
          <a:xfrm>
            <a:off x="6422796" y="1679603"/>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a:t>Click icon to add picture</a:t>
            </a:r>
            <a:endParaRPr lang="en-IE"/>
          </a:p>
        </p:txBody>
      </p:sp>
      <p:sp>
        <p:nvSpPr>
          <p:cNvPr id="5" name="Content Placeholder 2">
            <a:extLst>
              <a:ext uri="{FF2B5EF4-FFF2-40B4-BE49-F238E27FC236}">
                <a16:creationId xmlns:a16="http://schemas.microsoft.com/office/drawing/2014/main" id="{6BC1C8BB-B6BF-EFC9-4FB7-FE68ADABF649}"/>
              </a:ext>
            </a:extLst>
          </p:cNvPr>
          <p:cNvSpPr>
            <a:spLocks noGrp="1"/>
          </p:cNvSpPr>
          <p:nvPr>
            <p:ph sz="half" idx="20"/>
          </p:nvPr>
        </p:nvSpPr>
        <p:spPr>
          <a:xfrm>
            <a:off x="8471950" y="1827951"/>
            <a:ext cx="2881850" cy="1488229"/>
          </a:xfrm>
        </p:spPr>
        <p:txBody>
          <a:bodyPr>
            <a:noAutofit/>
          </a:bodyPr>
          <a:lstStyle>
            <a:lvl1pPr marL="0" indent="0">
              <a:buNone/>
              <a:defRPr sz="2000"/>
            </a:lvl1pPr>
          </a:lstStyle>
          <a:p>
            <a:pPr lvl="0"/>
            <a:r>
              <a:rPr lang="en-US"/>
              <a:t>Click to edit Master text styles</a:t>
            </a:r>
          </a:p>
        </p:txBody>
      </p:sp>
      <p:sp>
        <p:nvSpPr>
          <p:cNvPr id="8" name="Google Shape;128;p36">
            <a:extLst>
              <a:ext uri="{FF2B5EF4-FFF2-40B4-BE49-F238E27FC236}">
                <a16:creationId xmlns:a16="http://schemas.microsoft.com/office/drawing/2014/main" id="{2B2D1DEC-353D-0530-46BD-FAC7D81DC42A}"/>
              </a:ext>
            </a:extLst>
          </p:cNvPr>
          <p:cNvSpPr>
            <a:spLocks noGrp="1"/>
          </p:cNvSpPr>
          <p:nvPr>
            <p:ph type="pic" idx="23"/>
          </p:nvPr>
        </p:nvSpPr>
        <p:spPr>
          <a:xfrm>
            <a:off x="6422794" y="3829050"/>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a:t>Click icon to add picture</a:t>
            </a:r>
            <a:endParaRPr lang="en-IE"/>
          </a:p>
        </p:txBody>
      </p:sp>
      <p:sp>
        <p:nvSpPr>
          <p:cNvPr id="7" name="Content Placeholder 2">
            <a:extLst>
              <a:ext uri="{FF2B5EF4-FFF2-40B4-BE49-F238E27FC236}">
                <a16:creationId xmlns:a16="http://schemas.microsoft.com/office/drawing/2014/main" id="{DEC01048-C2DE-CFE9-C353-8ED3741099B7}"/>
              </a:ext>
            </a:extLst>
          </p:cNvPr>
          <p:cNvSpPr>
            <a:spLocks noGrp="1"/>
          </p:cNvSpPr>
          <p:nvPr>
            <p:ph sz="half" idx="22"/>
          </p:nvPr>
        </p:nvSpPr>
        <p:spPr>
          <a:xfrm>
            <a:off x="8471948" y="3977398"/>
            <a:ext cx="2881850" cy="1488229"/>
          </a:xfrm>
        </p:spPr>
        <p:txBody>
          <a:bodyPr>
            <a:noAutofit/>
          </a:bodyPr>
          <a:lstStyle>
            <a:lvl1pPr marL="0" indent="0">
              <a:buNone/>
              <a:defRPr sz="2000"/>
            </a:lvl1pPr>
          </a:lstStyle>
          <a:p>
            <a:pPr lvl="0"/>
            <a:r>
              <a:rPr lang="en-US"/>
              <a:t>Click to edit Master text styles</a:t>
            </a:r>
          </a:p>
        </p:txBody>
      </p:sp>
      <p:sp>
        <p:nvSpPr>
          <p:cNvPr id="9" name="Slide Number Placeholder 5">
            <a:extLst>
              <a:ext uri="{FF2B5EF4-FFF2-40B4-BE49-F238E27FC236}">
                <a16:creationId xmlns:a16="http://schemas.microsoft.com/office/drawing/2014/main" id="{C67E4CCE-C35C-C711-24D0-0F4BCA80C28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3309833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 rectangles pictures white background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a:p>
        </p:txBody>
      </p:sp>
      <p:sp>
        <p:nvSpPr>
          <p:cNvPr id="15" name="Google Shape;97;p33">
            <a:extLst>
              <a:ext uri="{FF2B5EF4-FFF2-40B4-BE49-F238E27FC236}">
                <a16:creationId xmlns:a16="http://schemas.microsoft.com/office/drawing/2014/main" id="{51CBB8A7-3E08-DCAC-14AF-878AC33CDC30}"/>
              </a:ext>
            </a:extLst>
          </p:cNvPr>
          <p:cNvSpPr>
            <a:spLocks noGrp="1"/>
          </p:cNvSpPr>
          <p:nvPr>
            <p:ph type="pic" idx="17"/>
          </p:nvPr>
        </p:nvSpPr>
        <p:spPr>
          <a:xfrm>
            <a:off x="838200" y="1931348"/>
            <a:ext cx="2461591" cy="1638158"/>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0" name="Text Placeholder 9">
            <a:extLst>
              <a:ext uri="{FF2B5EF4-FFF2-40B4-BE49-F238E27FC236}">
                <a16:creationId xmlns:a16="http://schemas.microsoft.com/office/drawing/2014/main" id="{83438DF5-CCC4-87AD-037A-C14F79B6266F}"/>
              </a:ext>
            </a:extLst>
          </p:cNvPr>
          <p:cNvSpPr>
            <a:spLocks noGrp="1"/>
          </p:cNvSpPr>
          <p:nvPr>
            <p:ph type="body" sz="quarter" idx="13"/>
          </p:nvPr>
        </p:nvSpPr>
        <p:spPr>
          <a:xfrm>
            <a:off x="3508868" y="1931348"/>
            <a:ext cx="2462213" cy="1638300"/>
          </a:xfrm>
        </p:spPr>
        <p:txBody>
          <a:bodyPr>
            <a:noAutofit/>
          </a:bodyPr>
          <a:lstStyle>
            <a:lvl1pPr marL="0" indent="0">
              <a:buNone/>
              <a:defRPr/>
            </a:lvl1pPr>
          </a:lstStyle>
          <a:p>
            <a:pPr lvl="0"/>
            <a:r>
              <a:rPr lang="en-US"/>
              <a:t>Click to edit Master text styles</a:t>
            </a:r>
          </a:p>
        </p:txBody>
      </p:sp>
      <p:sp>
        <p:nvSpPr>
          <p:cNvPr id="18" name="Google Shape;97;p33">
            <a:extLst>
              <a:ext uri="{FF2B5EF4-FFF2-40B4-BE49-F238E27FC236}">
                <a16:creationId xmlns:a16="http://schemas.microsoft.com/office/drawing/2014/main" id="{BFE9E99F-07A9-26A1-106E-78351E5222CA}"/>
              </a:ext>
            </a:extLst>
          </p:cNvPr>
          <p:cNvSpPr>
            <a:spLocks noGrp="1"/>
          </p:cNvSpPr>
          <p:nvPr>
            <p:ph type="pic" idx="7"/>
          </p:nvPr>
        </p:nvSpPr>
        <p:spPr>
          <a:xfrm>
            <a:off x="838202" y="3740272"/>
            <a:ext cx="2461591" cy="1638158"/>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2" name="Text Placeholder 9">
            <a:extLst>
              <a:ext uri="{FF2B5EF4-FFF2-40B4-BE49-F238E27FC236}">
                <a16:creationId xmlns:a16="http://schemas.microsoft.com/office/drawing/2014/main" id="{8A6A52A8-BCDE-0058-03FA-48265F58CC4D}"/>
              </a:ext>
            </a:extLst>
          </p:cNvPr>
          <p:cNvSpPr>
            <a:spLocks noGrp="1"/>
          </p:cNvSpPr>
          <p:nvPr>
            <p:ph type="body" sz="quarter" idx="15"/>
          </p:nvPr>
        </p:nvSpPr>
        <p:spPr>
          <a:xfrm>
            <a:off x="3508868" y="3740131"/>
            <a:ext cx="2462213" cy="1638300"/>
          </a:xfrm>
        </p:spPr>
        <p:txBody>
          <a:bodyPr>
            <a:noAutofit/>
          </a:bodyPr>
          <a:lstStyle>
            <a:lvl1pPr marL="0" indent="0">
              <a:buNone/>
              <a:defRPr/>
            </a:lvl1pPr>
          </a:lstStyle>
          <a:p>
            <a:pPr lvl="0"/>
            <a:r>
              <a:rPr lang="en-US"/>
              <a:t>Click to edit Master text styles</a:t>
            </a:r>
          </a:p>
        </p:txBody>
      </p:sp>
      <p:sp>
        <p:nvSpPr>
          <p:cNvPr id="3" name="Google Shape;95;p33">
            <a:extLst>
              <a:ext uri="{FF2B5EF4-FFF2-40B4-BE49-F238E27FC236}">
                <a16:creationId xmlns:a16="http://schemas.microsoft.com/office/drawing/2014/main" id="{A15E4B72-6400-86B0-FD40-4FCA9F38655E}"/>
              </a:ext>
            </a:extLst>
          </p:cNvPr>
          <p:cNvSpPr>
            <a:spLocks noGrp="1"/>
          </p:cNvSpPr>
          <p:nvPr>
            <p:ph type="pic" idx="10"/>
          </p:nvPr>
        </p:nvSpPr>
        <p:spPr>
          <a:xfrm>
            <a:off x="6180157" y="1931348"/>
            <a:ext cx="2461593" cy="163815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1" name="Text Placeholder 9">
            <a:extLst>
              <a:ext uri="{FF2B5EF4-FFF2-40B4-BE49-F238E27FC236}">
                <a16:creationId xmlns:a16="http://schemas.microsoft.com/office/drawing/2014/main" id="{76022ECE-0EE9-F2CA-72F3-353CAD2AB488}"/>
              </a:ext>
            </a:extLst>
          </p:cNvPr>
          <p:cNvSpPr>
            <a:spLocks noGrp="1"/>
          </p:cNvSpPr>
          <p:nvPr>
            <p:ph type="body" sz="quarter" idx="14"/>
          </p:nvPr>
        </p:nvSpPr>
        <p:spPr>
          <a:xfrm>
            <a:off x="8891587" y="1931348"/>
            <a:ext cx="2462213" cy="1638300"/>
          </a:xfrm>
        </p:spPr>
        <p:txBody>
          <a:bodyPr>
            <a:noAutofit/>
          </a:bodyPr>
          <a:lstStyle>
            <a:lvl1pPr marL="0" indent="0">
              <a:buNone/>
              <a:defRPr/>
            </a:lvl1pPr>
          </a:lstStyle>
          <a:p>
            <a:pPr lvl="0"/>
            <a:r>
              <a:rPr lang="en-US"/>
              <a:t>Click to edit Master text styles</a:t>
            </a:r>
          </a:p>
        </p:txBody>
      </p:sp>
      <p:sp>
        <p:nvSpPr>
          <p:cNvPr id="8" name="Google Shape;97;p33">
            <a:extLst>
              <a:ext uri="{FF2B5EF4-FFF2-40B4-BE49-F238E27FC236}">
                <a16:creationId xmlns:a16="http://schemas.microsoft.com/office/drawing/2014/main" id="{0D3E0C88-3573-7B0F-D8F7-5AAD283A42F2}"/>
              </a:ext>
            </a:extLst>
          </p:cNvPr>
          <p:cNvSpPr>
            <a:spLocks noGrp="1"/>
          </p:cNvSpPr>
          <p:nvPr>
            <p:ph type="pic" idx="12"/>
          </p:nvPr>
        </p:nvSpPr>
        <p:spPr>
          <a:xfrm>
            <a:off x="6180157" y="3740272"/>
            <a:ext cx="2461591" cy="1638158"/>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3" name="Text Placeholder 9">
            <a:extLst>
              <a:ext uri="{FF2B5EF4-FFF2-40B4-BE49-F238E27FC236}">
                <a16:creationId xmlns:a16="http://schemas.microsoft.com/office/drawing/2014/main" id="{5F2FF4C0-B8CC-5E9A-7FF2-0BA1FD86664D}"/>
              </a:ext>
            </a:extLst>
          </p:cNvPr>
          <p:cNvSpPr>
            <a:spLocks noGrp="1"/>
          </p:cNvSpPr>
          <p:nvPr>
            <p:ph type="body" sz="quarter" idx="16"/>
          </p:nvPr>
        </p:nvSpPr>
        <p:spPr>
          <a:xfrm>
            <a:off x="8891587" y="3740131"/>
            <a:ext cx="2462213" cy="1638300"/>
          </a:xfrm>
        </p:spPr>
        <p:txBody>
          <a:bodyPr>
            <a:noAutofit/>
          </a:bodyPr>
          <a:lstStyle>
            <a:lvl1pPr marL="0" indent="0">
              <a:buNone/>
              <a:defRPr/>
            </a:lvl1pPr>
          </a:lstStyle>
          <a:p>
            <a:pPr lvl="0"/>
            <a:r>
              <a:rPr lang="en-US"/>
              <a:t>Click to edit Master text styles</a:t>
            </a:r>
          </a:p>
        </p:txBody>
      </p:sp>
      <p:sp>
        <p:nvSpPr>
          <p:cNvPr id="4" name="Slide Number Placeholder 5">
            <a:extLst>
              <a:ext uri="{FF2B5EF4-FFF2-40B4-BE49-F238E27FC236}">
                <a16:creationId xmlns:a16="http://schemas.microsoft.com/office/drawing/2014/main" id="{73F815C1-0113-F490-4A53-0227959CF68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18011212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0 squared pictures ">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lstStyle/>
          <a:p>
            <a:r>
              <a:rPr lang="en-US"/>
              <a:t>Click to edit Master title style</a:t>
            </a:r>
            <a:endParaRPr lang="en-IE"/>
          </a:p>
        </p:txBody>
      </p:sp>
      <p:sp>
        <p:nvSpPr>
          <p:cNvPr id="3" name="Google Shape;114;p35">
            <a:extLst>
              <a:ext uri="{FF2B5EF4-FFF2-40B4-BE49-F238E27FC236}">
                <a16:creationId xmlns:a16="http://schemas.microsoft.com/office/drawing/2014/main" id="{28399EF8-5B4D-A564-C46D-6AC3EE3700F1}"/>
              </a:ext>
            </a:extLst>
          </p:cNvPr>
          <p:cNvSpPr>
            <a:spLocks noGrp="1"/>
          </p:cNvSpPr>
          <p:nvPr>
            <p:ph type="pic" idx="2"/>
          </p:nvPr>
        </p:nvSpPr>
        <p:spPr>
          <a:xfrm>
            <a:off x="838200" y="161373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4" name="Google Shape;115;p35">
            <a:extLst>
              <a:ext uri="{FF2B5EF4-FFF2-40B4-BE49-F238E27FC236}">
                <a16:creationId xmlns:a16="http://schemas.microsoft.com/office/drawing/2014/main" id="{1DB67F50-B209-813A-55E2-A45CCD6BCAE1}"/>
              </a:ext>
            </a:extLst>
          </p:cNvPr>
          <p:cNvSpPr>
            <a:spLocks noGrp="1"/>
          </p:cNvSpPr>
          <p:nvPr>
            <p:ph type="pic" idx="3"/>
          </p:nvPr>
        </p:nvSpPr>
        <p:spPr>
          <a:xfrm>
            <a:off x="2993028" y="161373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5" name="Google Shape;116;p35">
            <a:extLst>
              <a:ext uri="{FF2B5EF4-FFF2-40B4-BE49-F238E27FC236}">
                <a16:creationId xmlns:a16="http://schemas.microsoft.com/office/drawing/2014/main" id="{80AA888C-2660-9749-11E6-8A96DD56EACF}"/>
              </a:ext>
            </a:extLst>
          </p:cNvPr>
          <p:cNvSpPr>
            <a:spLocks noGrp="1"/>
          </p:cNvSpPr>
          <p:nvPr>
            <p:ph type="pic" idx="10"/>
          </p:nvPr>
        </p:nvSpPr>
        <p:spPr>
          <a:xfrm>
            <a:off x="5147856" y="1613729"/>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8" name="Google Shape;117;p35">
            <a:extLst>
              <a:ext uri="{FF2B5EF4-FFF2-40B4-BE49-F238E27FC236}">
                <a16:creationId xmlns:a16="http://schemas.microsoft.com/office/drawing/2014/main" id="{95752BFF-4A6F-68EA-E048-C405D776F6A9}"/>
              </a:ext>
            </a:extLst>
          </p:cNvPr>
          <p:cNvSpPr>
            <a:spLocks noGrp="1"/>
          </p:cNvSpPr>
          <p:nvPr>
            <p:ph type="pic" idx="5"/>
          </p:nvPr>
        </p:nvSpPr>
        <p:spPr>
          <a:xfrm>
            <a:off x="7302684" y="161372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9" name="Google Shape;118;p35">
            <a:extLst>
              <a:ext uri="{FF2B5EF4-FFF2-40B4-BE49-F238E27FC236}">
                <a16:creationId xmlns:a16="http://schemas.microsoft.com/office/drawing/2014/main" id="{69A61CD2-9393-897F-4851-B55A256B6577}"/>
              </a:ext>
            </a:extLst>
          </p:cNvPr>
          <p:cNvSpPr>
            <a:spLocks noGrp="1"/>
          </p:cNvSpPr>
          <p:nvPr>
            <p:ph type="pic" idx="6"/>
          </p:nvPr>
        </p:nvSpPr>
        <p:spPr>
          <a:xfrm>
            <a:off x="9457512" y="161372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5" name="Google Shape;114;p35">
            <a:extLst>
              <a:ext uri="{FF2B5EF4-FFF2-40B4-BE49-F238E27FC236}">
                <a16:creationId xmlns:a16="http://schemas.microsoft.com/office/drawing/2014/main" id="{5BBBB0BA-17D9-1A2A-5573-A96E32CB11C7}"/>
              </a:ext>
            </a:extLst>
          </p:cNvPr>
          <p:cNvSpPr>
            <a:spLocks noGrp="1"/>
          </p:cNvSpPr>
          <p:nvPr>
            <p:ph type="pic" idx="11"/>
          </p:nvPr>
        </p:nvSpPr>
        <p:spPr>
          <a:xfrm>
            <a:off x="838200" y="379976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6" name="Google Shape;115;p35">
            <a:extLst>
              <a:ext uri="{FF2B5EF4-FFF2-40B4-BE49-F238E27FC236}">
                <a16:creationId xmlns:a16="http://schemas.microsoft.com/office/drawing/2014/main" id="{E234676C-5503-D335-7C9F-8EBF756F24A7}"/>
              </a:ext>
            </a:extLst>
          </p:cNvPr>
          <p:cNvSpPr>
            <a:spLocks noGrp="1"/>
          </p:cNvSpPr>
          <p:nvPr>
            <p:ph type="pic" idx="12"/>
          </p:nvPr>
        </p:nvSpPr>
        <p:spPr>
          <a:xfrm>
            <a:off x="2993028" y="379976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7" name="Google Shape;116;p35">
            <a:extLst>
              <a:ext uri="{FF2B5EF4-FFF2-40B4-BE49-F238E27FC236}">
                <a16:creationId xmlns:a16="http://schemas.microsoft.com/office/drawing/2014/main" id="{8C059826-5CA9-F193-6C89-8B0DECF9ACE5}"/>
              </a:ext>
            </a:extLst>
          </p:cNvPr>
          <p:cNvSpPr>
            <a:spLocks noGrp="1"/>
          </p:cNvSpPr>
          <p:nvPr>
            <p:ph type="pic" idx="13"/>
          </p:nvPr>
        </p:nvSpPr>
        <p:spPr>
          <a:xfrm>
            <a:off x="5147856" y="3799759"/>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8" name="Google Shape;117;p35">
            <a:extLst>
              <a:ext uri="{FF2B5EF4-FFF2-40B4-BE49-F238E27FC236}">
                <a16:creationId xmlns:a16="http://schemas.microsoft.com/office/drawing/2014/main" id="{E57729DD-0495-06CF-3D2B-B8EC5F7D6EF2}"/>
              </a:ext>
            </a:extLst>
          </p:cNvPr>
          <p:cNvSpPr>
            <a:spLocks noGrp="1"/>
          </p:cNvSpPr>
          <p:nvPr>
            <p:ph type="pic" idx="14"/>
          </p:nvPr>
        </p:nvSpPr>
        <p:spPr>
          <a:xfrm>
            <a:off x="7302684" y="379975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9" name="Google Shape;118;p35">
            <a:extLst>
              <a:ext uri="{FF2B5EF4-FFF2-40B4-BE49-F238E27FC236}">
                <a16:creationId xmlns:a16="http://schemas.microsoft.com/office/drawing/2014/main" id="{DDFD3960-357B-A667-2997-F567232AE448}"/>
              </a:ext>
            </a:extLst>
          </p:cNvPr>
          <p:cNvSpPr>
            <a:spLocks noGrp="1"/>
          </p:cNvSpPr>
          <p:nvPr>
            <p:ph type="pic" idx="15"/>
          </p:nvPr>
        </p:nvSpPr>
        <p:spPr>
          <a:xfrm>
            <a:off x="9457512" y="379975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6" name="Slide Number Placeholder 5">
            <a:extLst>
              <a:ext uri="{FF2B5EF4-FFF2-40B4-BE49-F238E27FC236}">
                <a16:creationId xmlns:a16="http://schemas.microsoft.com/office/drawing/2014/main" id="{9594EF7B-6FA5-122A-260D-E885CDDAA587}"/>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2652003982"/>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squared pictures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noAutofit/>
          </a:bodyPr>
          <a:lstStyle/>
          <a:p>
            <a:r>
              <a:rPr lang="en-US"/>
              <a:t>Click to edit Master title style</a:t>
            </a:r>
            <a:endParaRPr lang="en-IE"/>
          </a:p>
        </p:txBody>
      </p:sp>
      <p:sp>
        <p:nvSpPr>
          <p:cNvPr id="3" name="Google Shape;114;p35">
            <a:extLst>
              <a:ext uri="{FF2B5EF4-FFF2-40B4-BE49-F238E27FC236}">
                <a16:creationId xmlns:a16="http://schemas.microsoft.com/office/drawing/2014/main" id="{28399EF8-5B4D-A564-C46D-6AC3EE3700F1}"/>
              </a:ext>
            </a:extLst>
          </p:cNvPr>
          <p:cNvSpPr>
            <a:spLocks noGrp="1"/>
          </p:cNvSpPr>
          <p:nvPr>
            <p:ph type="pic" idx="2"/>
          </p:nvPr>
        </p:nvSpPr>
        <p:spPr>
          <a:xfrm>
            <a:off x="882651" y="2079625"/>
            <a:ext cx="2698749" cy="269874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4" name="Google Shape;115;p35">
            <a:extLst>
              <a:ext uri="{FF2B5EF4-FFF2-40B4-BE49-F238E27FC236}">
                <a16:creationId xmlns:a16="http://schemas.microsoft.com/office/drawing/2014/main" id="{1DB67F50-B209-813A-55E2-A45CCD6BCAE1}"/>
              </a:ext>
            </a:extLst>
          </p:cNvPr>
          <p:cNvSpPr>
            <a:spLocks noGrp="1"/>
          </p:cNvSpPr>
          <p:nvPr>
            <p:ph type="pic" idx="3"/>
          </p:nvPr>
        </p:nvSpPr>
        <p:spPr>
          <a:xfrm>
            <a:off x="4746625" y="2079624"/>
            <a:ext cx="2698749" cy="269874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2" name="Google Shape;121;p35">
            <a:extLst>
              <a:ext uri="{FF2B5EF4-FFF2-40B4-BE49-F238E27FC236}">
                <a16:creationId xmlns:a16="http://schemas.microsoft.com/office/drawing/2014/main" id="{2EA4C09F-A3D0-2FDF-C8EF-EDEF2FCF78CE}"/>
              </a:ext>
            </a:extLst>
          </p:cNvPr>
          <p:cNvSpPr>
            <a:spLocks noGrp="1"/>
          </p:cNvSpPr>
          <p:nvPr>
            <p:ph type="pic" idx="9"/>
          </p:nvPr>
        </p:nvSpPr>
        <p:spPr>
          <a:xfrm>
            <a:off x="8655051" y="2079623"/>
            <a:ext cx="2698749" cy="269874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6" name="Slide Number Placeholder 5">
            <a:extLst>
              <a:ext uri="{FF2B5EF4-FFF2-40B4-BE49-F238E27FC236}">
                <a16:creationId xmlns:a16="http://schemas.microsoft.com/office/drawing/2014/main" id="{A50CC5C1-4287-4FC9-8450-3D86D951FE1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20486140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squared pictures coloured backgroun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noAutofit/>
          </a:bodyPr>
          <a:lstStyle>
            <a:lvl1pPr>
              <a:defRPr>
                <a:solidFill>
                  <a:schemeClr val="tx1"/>
                </a:solidFill>
              </a:defRPr>
            </a:lvl1pPr>
          </a:lstStyle>
          <a:p>
            <a:r>
              <a:rPr lang="en-US"/>
              <a:t>Click to edit Master title style</a:t>
            </a:r>
            <a:endParaRPr lang="en-IE"/>
          </a:p>
        </p:txBody>
      </p:sp>
      <p:sp>
        <p:nvSpPr>
          <p:cNvPr id="8" name="Google Shape;114;p35">
            <a:extLst>
              <a:ext uri="{FF2B5EF4-FFF2-40B4-BE49-F238E27FC236}">
                <a16:creationId xmlns:a16="http://schemas.microsoft.com/office/drawing/2014/main" id="{F38470BA-1066-4059-A16D-B9EE9722C73D}"/>
              </a:ext>
            </a:extLst>
          </p:cNvPr>
          <p:cNvSpPr>
            <a:spLocks noGrp="1"/>
          </p:cNvSpPr>
          <p:nvPr>
            <p:ph type="pic" idx="2"/>
          </p:nvPr>
        </p:nvSpPr>
        <p:spPr>
          <a:xfrm>
            <a:off x="882651" y="2079625"/>
            <a:ext cx="2698749" cy="2698749"/>
          </a:xfrm>
          <a:prstGeom prst="rect">
            <a:avLst/>
          </a:prstGeom>
          <a:solidFill>
            <a:schemeClr val="lt2"/>
          </a:solidFill>
          <a:ln w="57150">
            <a:noFill/>
          </a:ln>
        </p:spPr>
        <p:txBody>
          <a:bodyPr/>
          <a:lstStyle>
            <a:lvl1pPr marL="0" indent="0">
              <a:buNone/>
              <a:defRPr>
                <a:solidFill>
                  <a:schemeClr val="bg2"/>
                </a:solidFill>
              </a:defRPr>
            </a:lvl1pPr>
          </a:lstStyle>
          <a:p>
            <a:r>
              <a:rPr lang="en-US"/>
              <a:t>Click icon to add picture</a:t>
            </a:r>
            <a:endParaRPr lang="en-IE"/>
          </a:p>
        </p:txBody>
      </p:sp>
      <p:sp>
        <p:nvSpPr>
          <p:cNvPr id="10" name="Google Shape;115;p35">
            <a:extLst>
              <a:ext uri="{FF2B5EF4-FFF2-40B4-BE49-F238E27FC236}">
                <a16:creationId xmlns:a16="http://schemas.microsoft.com/office/drawing/2014/main" id="{4C5EDD4B-6148-8C81-CEE4-C4C5BFE4E787}"/>
              </a:ext>
            </a:extLst>
          </p:cNvPr>
          <p:cNvSpPr>
            <a:spLocks noGrp="1"/>
          </p:cNvSpPr>
          <p:nvPr>
            <p:ph type="pic" idx="3"/>
          </p:nvPr>
        </p:nvSpPr>
        <p:spPr>
          <a:xfrm>
            <a:off x="4746625" y="2079624"/>
            <a:ext cx="2698749" cy="2698749"/>
          </a:xfrm>
          <a:prstGeom prst="rect">
            <a:avLst/>
          </a:prstGeom>
          <a:solidFill>
            <a:schemeClr val="lt2"/>
          </a:solidFill>
          <a:ln w="57150">
            <a:noFill/>
          </a:ln>
        </p:spPr>
        <p:txBody>
          <a:bodyPr/>
          <a:lstStyle>
            <a:lvl1pPr marL="0" indent="0">
              <a:buNone/>
              <a:defRPr>
                <a:solidFill>
                  <a:schemeClr val="bg2"/>
                </a:solidFill>
              </a:defRPr>
            </a:lvl1pPr>
          </a:lstStyle>
          <a:p>
            <a:r>
              <a:rPr lang="en-US"/>
              <a:t>Click icon to add picture</a:t>
            </a:r>
            <a:endParaRPr lang="en-IE"/>
          </a:p>
        </p:txBody>
      </p:sp>
      <p:sp>
        <p:nvSpPr>
          <p:cNvPr id="9" name="Google Shape;121;p35">
            <a:extLst>
              <a:ext uri="{FF2B5EF4-FFF2-40B4-BE49-F238E27FC236}">
                <a16:creationId xmlns:a16="http://schemas.microsoft.com/office/drawing/2014/main" id="{85A61031-57E6-E855-38A1-FA502D6C575D}"/>
              </a:ext>
            </a:extLst>
          </p:cNvPr>
          <p:cNvSpPr>
            <a:spLocks noGrp="1"/>
          </p:cNvSpPr>
          <p:nvPr>
            <p:ph type="pic" idx="9"/>
          </p:nvPr>
        </p:nvSpPr>
        <p:spPr>
          <a:xfrm>
            <a:off x="8655051" y="2079623"/>
            <a:ext cx="2698749" cy="2698749"/>
          </a:xfrm>
          <a:prstGeom prst="rect">
            <a:avLst/>
          </a:prstGeom>
          <a:solidFill>
            <a:schemeClr val="lt2"/>
          </a:solidFill>
          <a:ln w="57150">
            <a:noFill/>
          </a:ln>
        </p:spPr>
        <p:txBody>
          <a:bodyPr/>
          <a:lstStyle>
            <a:lvl1pPr marL="0" indent="0">
              <a:buNone/>
              <a:defRPr>
                <a:solidFill>
                  <a:schemeClr val="bg2"/>
                </a:solidFill>
              </a:defRPr>
            </a:lvl1pPr>
          </a:lstStyle>
          <a:p>
            <a:r>
              <a:rPr lang="en-US"/>
              <a:t>Click icon to add picture</a:t>
            </a:r>
            <a:endParaRPr lang="en-IE"/>
          </a:p>
        </p:txBody>
      </p:sp>
      <p:pic>
        <p:nvPicPr>
          <p:cNvPr id="3" name="Picture 2" descr="A blue flag with yellow stars and stripes&#10;&#10;Description automatically generated">
            <a:extLst>
              <a:ext uri="{FF2B5EF4-FFF2-40B4-BE49-F238E27FC236}">
                <a16:creationId xmlns:a16="http://schemas.microsoft.com/office/drawing/2014/main" id="{EC730096-D3D5-78FF-DEE5-BE9525C4DBC8}"/>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4" name="Picture 3" descr="A blue flag with yellow stars and stripes&#10;&#10;Description automatically generated">
            <a:extLst>
              <a:ext uri="{FF2B5EF4-FFF2-40B4-BE49-F238E27FC236}">
                <a16:creationId xmlns:a16="http://schemas.microsoft.com/office/drawing/2014/main" id="{F9F566B8-5CFB-8DB0-6A67-925C39BEFB8C}"/>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6" name="Slide Number Placeholder 5">
            <a:extLst>
              <a:ext uri="{FF2B5EF4-FFF2-40B4-BE49-F238E27FC236}">
                <a16:creationId xmlns:a16="http://schemas.microsoft.com/office/drawing/2014/main" id="{C27800A1-1EE4-975A-7B55-1404DB41F07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2369800931"/>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Last page with credit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35C05-B6C4-EFD6-820E-25F6561D0DE8}"/>
              </a:ext>
            </a:extLst>
          </p:cNvPr>
          <p:cNvSpPr>
            <a:spLocks noGrp="1"/>
          </p:cNvSpPr>
          <p:nvPr>
            <p:ph type="title" hasCustomPrompt="1"/>
          </p:nvPr>
        </p:nvSpPr>
        <p:spPr>
          <a:xfrm>
            <a:off x="838200" y="2256739"/>
            <a:ext cx="10515600" cy="1020337"/>
          </a:xfrm>
        </p:spPr>
        <p:txBody>
          <a:bodyPr>
            <a:noAutofit/>
          </a:bodyPr>
          <a:lstStyle>
            <a:lvl1pPr>
              <a:defRPr sz="8800">
                <a:solidFill>
                  <a:schemeClr val="tx2"/>
                </a:solidFill>
              </a:defRPr>
            </a:lvl1pPr>
          </a:lstStyle>
          <a:p>
            <a:r>
              <a:rPr lang="en-US"/>
              <a:t>Thank you</a:t>
            </a:r>
            <a:endParaRPr lang="en-IE"/>
          </a:p>
        </p:txBody>
      </p:sp>
      <p:pic>
        <p:nvPicPr>
          <p:cNvPr id="4" name="Google Shape;444;p20">
            <a:extLst>
              <a:ext uri="{FF2B5EF4-FFF2-40B4-BE49-F238E27FC236}">
                <a16:creationId xmlns:a16="http://schemas.microsoft.com/office/drawing/2014/main" id="{DA7E9652-CF81-1788-7674-E1FA25BFE314}"/>
              </a:ext>
              <a:ext uri="{C183D7F6-B498-43B3-948B-1728B52AA6E4}">
                <adec:decorative xmlns:adec="http://schemas.microsoft.com/office/drawing/2017/decorative" val="1"/>
              </a:ext>
            </a:extLst>
          </p:cNvPr>
          <p:cNvPicPr preferRelativeResize="0"/>
          <p:nvPr/>
        </p:nvPicPr>
        <p:blipFill rotWithShape="1">
          <a:blip r:embed="rId2">
            <a:alphaModFix/>
          </a:blip>
          <a:srcRect/>
          <a:stretch/>
        </p:blipFill>
        <p:spPr>
          <a:xfrm>
            <a:off x="838200" y="3471269"/>
            <a:ext cx="1023496" cy="358097"/>
          </a:xfrm>
          <a:prstGeom prst="rect">
            <a:avLst/>
          </a:prstGeom>
          <a:noFill/>
          <a:ln>
            <a:noFill/>
          </a:ln>
        </p:spPr>
      </p:pic>
      <p:sp>
        <p:nvSpPr>
          <p:cNvPr id="5" name="Text Placeholder 4">
            <a:extLst>
              <a:ext uri="{FF2B5EF4-FFF2-40B4-BE49-F238E27FC236}">
                <a16:creationId xmlns:a16="http://schemas.microsoft.com/office/drawing/2014/main" id="{EA144BEB-A192-AF1A-3CE0-A12C2705D835}"/>
              </a:ext>
            </a:extLst>
          </p:cNvPr>
          <p:cNvSpPr>
            <a:spLocks noGrp="1"/>
          </p:cNvSpPr>
          <p:nvPr>
            <p:ph type="body" sz="quarter" idx="10"/>
          </p:nvPr>
        </p:nvSpPr>
        <p:spPr>
          <a:xfrm>
            <a:off x="838200" y="3996499"/>
            <a:ext cx="10515600" cy="1666875"/>
          </a:xfrm>
        </p:spPr>
        <p:txBody>
          <a:bodyPr>
            <a:noAutofit/>
          </a:bodyPr>
          <a:lstStyle>
            <a:lvl1pPr marL="0" indent="0">
              <a:buNone/>
              <a:defRPr sz="2000">
                <a:solidFill>
                  <a:schemeClr val="tx2"/>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p:txBody>
      </p:sp>
      <p:pic>
        <p:nvPicPr>
          <p:cNvPr id="3" name="Google Shape;444;p20">
            <a:extLst>
              <a:ext uri="{FF2B5EF4-FFF2-40B4-BE49-F238E27FC236}">
                <a16:creationId xmlns:a16="http://schemas.microsoft.com/office/drawing/2014/main" id="{8A55753B-1E31-7005-E76C-7A1B520A3A05}"/>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838200" y="3471269"/>
            <a:ext cx="1023496" cy="358097"/>
          </a:xfrm>
          <a:prstGeom prst="rect">
            <a:avLst/>
          </a:prstGeom>
          <a:noFill/>
          <a:ln>
            <a:noFill/>
          </a:ln>
        </p:spPr>
      </p:pic>
      <p:pic>
        <p:nvPicPr>
          <p:cNvPr id="6" name="Picture 5">
            <a:extLst>
              <a:ext uri="{FF2B5EF4-FFF2-40B4-BE49-F238E27FC236}">
                <a16:creationId xmlns:a16="http://schemas.microsoft.com/office/drawing/2014/main" id="{F0FE782E-88D7-720D-47B0-E5C4BDBFE05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25768" y="5901016"/>
            <a:ext cx="1256063" cy="762106"/>
          </a:xfrm>
          <a:prstGeom prst="rect">
            <a:avLst/>
          </a:prstGeom>
        </p:spPr>
      </p:pic>
    </p:spTree>
    <p:extLst>
      <p:ext uri="{BB962C8B-B14F-4D97-AF65-F5344CB8AC3E}">
        <p14:creationId xmlns:p14="http://schemas.microsoft.com/office/powerpoint/2010/main" val="1235213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hapter page op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5B256C-F848-9C9F-2A9C-E218DE9A1995}"/>
              </a:ext>
            </a:extLst>
          </p:cNvPr>
          <p:cNvSpPr/>
          <p:nvPr userDrawn="1"/>
        </p:nvSpPr>
        <p:spPr>
          <a:xfrm>
            <a:off x="0" y="0"/>
            <a:ext cx="12192000" cy="381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p>
            <a:pPr algn="l"/>
            <a:fld id="{768364BB-9B21-4D29-A19C-C6410F652861}" type="slidenum">
              <a:rPr lang="en-IE" smtClean="0"/>
              <a:pPr algn="l"/>
              <a:t>‹#›</a:t>
            </a:fld>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a:off x="0" y="0"/>
            <a:ext cx="12192000" cy="381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3434898"/>
            <a:ext cx="10515600" cy="816904"/>
          </a:xfrm>
          <a:solidFill>
            <a:schemeClr val="bg1"/>
          </a:solidFill>
        </p:spPr>
        <p:txBody>
          <a:bodyPr lIns="180000"/>
          <a:lstStyle/>
          <a:p>
            <a:r>
              <a:rPr lang="en-US"/>
              <a:t>Click to edit Master title style</a:t>
            </a:r>
            <a:endParaRPr lang="en-IE"/>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4441825"/>
            <a:ext cx="10515600" cy="587375"/>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220350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hapter page option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D58619-8012-9B7D-9C59-16671B374575}"/>
              </a:ext>
            </a:extLst>
          </p:cNvPr>
          <p:cNvSpPr/>
          <p:nvPr userDrawn="1"/>
        </p:nvSpPr>
        <p:spPr>
          <a:xfrm>
            <a:off x="0" y="0"/>
            <a:ext cx="12192000" cy="3810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p>
            <a:pPr algn="l"/>
            <a:fld id="{768364BB-9B21-4D29-A19C-C6410F652861}" type="slidenum">
              <a:rPr lang="en-IE" smtClean="0"/>
              <a:pPr algn="l"/>
              <a:t>‹#›</a:t>
            </a:fld>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a:off x="0" y="0"/>
            <a:ext cx="12192000" cy="3810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3434898"/>
            <a:ext cx="10515600" cy="816904"/>
          </a:xfrm>
          <a:solidFill>
            <a:schemeClr val="bg1"/>
          </a:solidFill>
        </p:spPr>
        <p:txBody>
          <a:bodyPr lIns="180000"/>
          <a:lstStyle/>
          <a:p>
            <a:r>
              <a:rPr lang="en-US"/>
              <a:t>Click to edit Master title style</a:t>
            </a:r>
            <a:endParaRPr lang="en-IE"/>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4441825"/>
            <a:ext cx="10515600" cy="587375"/>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2813748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hapter page option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45A3C0-5810-CECB-04D1-E370BADB2EE8}"/>
              </a:ext>
            </a:extLst>
          </p:cNvPr>
          <p:cNvSpPr/>
          <p:nvPr userDrawn="1"/>
        </p:nvSpPr>
        <p:spPr>
          <a:xfrm flipV="1">
            <a:off x="0" y="1861457"/>
            <a:ext cx="12192000" cy="49965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flipV="1">
            <a:off x="0" y="1861457"/>
            <a:ext cx="12192000" cy="49965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lvl1pPr>
              <a:defRPr>
                <a:solidFill>
                  <a:schemeClr val="bg1"/>
                </a:solidFill>
              </a:defRPr>
            </a:lvl1pPr>
          </a:lstStyle>
          <a:p>
            <a:pPr algn="l"/>
            <a:fld id="{768364BB-9B21-4D29-A19C-C6410F652861}" type="slidenum">
              <a:rPr lang="en-IE" smtClean="0"/>
              <a:pPr algn="l"/>
              <a:t>‹#›</a:t>
            </a:fld>
            <a:endParaRPr lang="en-IE"/>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1410155"/>
            <a:ext cx="10515600" cy="816904"/>
          </a:xfrm>
          <a:solidFill>
            <a:schemeClr val="bg1"/>
          </a:solidFill>
        </p:spPr>
        <p:txBody>
          <a:bodyPr lIns="180000" tIns="144000" rIns="144000" bIns="144000" anchor="ctr"/>
          <a:lstStyle/>
          <a:p>
            <a:r>
              <a:rPr lang="en-US"/>
              <a:t>Click to edit Master title style</a:t>
            </a:r>
            <a:endParaRPr lang="en-IE"/>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2482397"/>
            <a:ext cx="10515600" cy="587375"/>
          </a:xfrm>
        </p:spPr>
        <p:txBody>
          <a:bodyPr>
            <a:noAutofit/>
          </a:bodyPr>
          <a:lstStyle>
            <a:lvl1pPr marL="0" indent="0">
              <a:buNone/>
              <a:defRPr sz="2000">
                <a:solidFill>
                  <a:schemeClr val="bg1"/>
                </a:solidFill>
              </a:defRPr>
            </a:lvl1pPr>
          </a:lstStyle>
          <a:p>
            <a:pPr lvl="0"/>
            <a:r>
              <a:rPr lang="en-US"/>
              <a:t>Click to edit Master text styles</a:t>
            </a:r>
          </a:p>
        </p:txBody>
      </p:sp>
      <p:pic>
        <p:nvPicPr>
          <p:cNvPr id="9" name="Picture 8" descr="A blue flag with yellow stars and stripes&#10;&#10;Description automatically generated">
            <a:extLst>
              <a:ext uri="{FF2B5EF4-FFF2-40B4-BE49-F238E27FC236}">
                <a16:creationId xmlns:a16="http://schemas.microsoft.com/office/drawing/2014/main" id="{9BD178DF-B2B3-E383-43AA-D54BBF22737D}"/>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6" name="Picture 5" descr="A blue flag with yellow stars and stripes&#10;&#10;Description automatically generated">
            <a:extLst>
              <a:ext uri="{FF2B5EF4-FFF2-40B4-BE49-F238E27FC236}">
                <a16:creationId xmlns:a16="http://schemas.microsoft.com/office/drawing/2014/main" id="{9C194F48-423C-93CB-1A61-CE12CAB5B444}"/>
              </a:ext>
            </a:extLst>
          </p:cNvPr>
          <p:cNvPicPr>
            <a:picLocks noChangeAspect="1"/>
          </p:cNvPicPr>
          <p:nvPr userDrawn="1"/>
        </p:nvPicPr>
        <p:blipFill>
          <a:blip r:embed="rId2"/>
          <a:stretch>
            <a:fillRect/>
          </a:stretch>
        </p:blipFill>
        <p:spPr>
          <a:xfrm>
            <a:off x="10725768" y="5901016"/>
            <a:ext cx="1257867" cy="763200"/>
          </a:xfrm>
          <a:prstGeom prst="rect">
            <a:avLst/>
          </a:prstGeom>
        </p:spPr>
      </p:pic>
    </p:spTree>
    <p:extLst>
      <p:ext uri="{BB962C8B-B14F-4D97-AF65-F5344CB8AC3E}">
        <p14:creationId xmlns:p14="http://schemas.microsoft.com/office/powerpoint/2010/main" val="1540935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hapter page option 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526B31-D383-5ABA-08B1-8097743DECE0}"/>
              </a:ext>
            </a:extLst>
          </p:cNvPr>
          <p:cNvSpPr/>
          <p:nvPr userDrawn="1"/>
        </p:nvSpPr>
        <p:spPr>
          <a:xfrm flipV="1">
            <a:off x="0" y="1861457"/>
            <a:ext cx="12192000" cy="499654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flipV="1">
            <a:off x="0" y="1861457"/>
            <a:ext cx="12192000" cy="499654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lvl1pPr>
              <a:defRPr>
                <a:solidFill>
                  <a:schemeClr val="tx1"/>
                </a:solidFill>
              </a:defRPr>
            </a:lvl1pPr>
          </a:lstStyle>
          <a:p>
            <a:pPr algn="l"/>
            <a:fld id="{768364BB-9B21-4D29-A19C-C6410F652861}" type="slidenum">
              <a:rPr lang="en-IE" smtClean="0"/>
              <a:pPr algn="l"/>
              <a:t>‹#›</a:t>
            </a:fld>
            <a:endParaRPr lang="en-IE"/>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1410155"/>
            <a:ext cx="10515600" cy="816904"/>
          </a:xfrm>
          <a:solidFill>
            <a:schemeClr val="bg1"/>
          </a:solidFill>
        </p:spPr>
        <p:txBody>
          <a:bodyPr lIns="180000"/>
          <a:lstStyle/>
          <a:p>
            <a:r>
              <a:rPr lang="en-US"/>
              <a:t>Click to edit Master title style</a:t>
            </a:r>
            <a:endParaRPr lang="en-IE"/>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2482397"/>
            <a:ext cx="10515600" cy="587375"/>
          </a:xfrm>
        </p:spPr>
        <p:txBody>
          <a:bodyPr>
            <a:noAutofit/>
          </a:bodyPr>
          <a:lstStyle>
            <a:lvl1pPr marL="0" indent="0">
              <a:buNone/>
              <a:defRPr sz="2000">
                <a:solidFill>
                  <a:schemeClr val="tx2"/>
                </a:solidFill>
              </a:defRPr>
            </a:lvl1pPr>
          </a:lstStyle>
          <a:p>
            <a:pPr lvl="0"/>
            <a:r>
              <a:rPr lang="en-US"/>
              <a:t>Click to edit Master text styles</a:t>
            </a:r>
          </a:p>
        </p:txBody>
      </p:sp>
      <p:pic>
        <p:nvPicPr>
          <p:cNvPr id="5" name="Picture 4" descr="A blue flag with yellow stars&#10;&#10;Description automatically generated">
            <a:extLst>
              <a:ext uri="{FF2B5EF4-FFF2-40B4-BE49-F238E27FC236}">
                <a16:creationId xmlns:a16="http://schemas.microsoft.com/office/drawing/2014/main" id="{D7151F52-9DDF-CEC4-58EC-587B7A1D7791}"/>
              </a:ext>
            </a:extLst>
          </p:cNvPr>
          <p:cNvPicPr>
            <a:picLocks noChangeAspect="1"/>
          </p:cNvPicPr>
          <p:nvPr/>
        </p:nvPicPr>
        <p:blipFill>
          <a:blip r:embed="rId2"/>
          <a:stretch>
            <a:fillRect/>
          </a:stretch>
        </p:blipFill>
        <p:spPr>
          <a:xfrm>
            <a:off x="10725768" y="5901016"/>
            <a:ext cx="1256063" cy="762106"/>
          </a:xfrm>
          <a:prstGeom prst="rect">
            <a:avLst/>
          </a:prstGeom>
        </p:spPr>
      </p:pic>
      <p:pic>
        <p:nvPicPr>
          <p:cNvPr id="8" name="Picture 7" descr="A blue flag with yellow stars&#10;&#10;Description automatically generated">
            <a:extLst>
              <a:ext uri="{FF2B5EF4-FFF2-40B4-BE49-F238E27FC236}">
                <a16:creationId xmlns:a16="http://schemas.microsoft.com/office/drawing/2014/main" id="{8B94F84F-1590-9DE6-C3AC-9FBA58E40EFC}"/>
              </a:ext>
            </a:extLst>
          </p:cNvPr>
          <p:cNvPicPr>
            <a:picLocks noChangeAspect="1"/>
          </p:cNvPicPr>
          <p:nvPr userDrawn="1"/>
        </p:nvPicPr>
        <p:blipFill>
          <a:blip r:embed="rId2"/>
          <a:stretch>
            <a:fillRect/>
          </a:stretch>
        </p:blipFill>
        <p:spPr>
          <a:xfrm>
            <a:off x="10725768" y="5901016"/>
            <a:ext cx="1256063" cy="762106"/>
          </a:xfrm>
          <a:prstGeom prst="rect">
            <a:avLst/>
          </a:prstGeom>
        </p:spPr>
      </p:pic>
    </p:spTree>
    <p:extLst>
      <p:ext uri="{BB962C8B-B14F-4D97-AF65-F5344CB8AC3E}">
        <p14:creationId xmlns:p14="http://schemas.microsoft.com/office/powerpoint/2010/main" val="3498516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body text 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solidFill>
            <a:schemeClr val="bg1"/>
          </a:solidFill>
        </p:spPr>
        <p:txBody>
          <a:bodyPr/>
          <a:lstStyle/>
          <a:p>
            <a:r>
              <a:rPr lang="en-US"/>
              <a:t>Click to edit Master title style</a:t>
            </a:r>
            <a:endParaRPr lang="en-IE"/>
          </a:p>
        </p:txBody>
      </p:sp>
      <p:sp>
        <p:nvSpPr>
          <p:cNvPr id="7" name="Text Placeholder 2">
            <a:extLst>
              <a:ext uri="{FF2B5EF4-FFF2-40B4-BE49-F238E27FC236}">
                <a16:creationId xmlns:a16="http://schemas.microsoft.com/office/drawing/2014/main" id="{ABBD8A8F-01F7-069C-2D69-AFCA2F78DFC9}"/>
              </a:ext>
            </a:extLst>
          </p:cNvPr>
          <p:cNvSpPr>
            <a:spLocks noGrp="1"/>
          </p:cNvSpPr>
          <p:nvPr>
            <p:ph idx="1"/>
          </p:nvPr>
        </p:nvSpPr>
        <p:spPr>
          <a:xfrm>
            <a:off x="838200" y="1825625"/>
            <a:ext cx="10515600" cy="3638473"/>
          </a:xfrm>
          <a:prstGeom prst="rect">
            <a:avLst/>
          </a:prstGeom>
        </p:spPr>
        <p:txBody>
          <a:bodyPr vert="horz" lIns="144000" tIns="144000" rIns="144000" bIns="144000" rtlCol="0">
            <a:noAutofit/>
          </a:bodyPr>
          <a:lstStyle>
            <a:lvl1pPr marL="0" indent="0">
              <a:buNone/>
              <a:defRPr sz="2000"/>
            </a:lvl1pPr>
          </a:lstStyle>
          <a:p>
            <a:pPr lvl="0"/>
            <a:r>
              <a:rPr lang="en-US"/>
              <a:t>Click to edit Master text styles</a:t>
            </a:r>
          </a:p>
        </p:txBody>
      </p:sp>
      <p:sp>
        <p:nvSpPr>
          <p:cNvPr id="3" name="Slide Number Placeholder 5">
            <a:extLst>
              <a:ext uri="{FF2B5EF4-FFF2-40B4-BE49-F238E27FC236}">
                <a16:creationId xmlns:a16="http://schemas.microsoft.com/office/drawing/2014/main" id="{487499CD-21D1-84C4-7FD1-F33A396395B0}"/>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1399228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body text and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lstStyle/>
          <a:p>
            <a:r>
              <a:rPr lang="en-US"/>
              <a:t>Click to edit Master title style</a:t>
            </a:r>
            <a:endParaRPr lang="en-IE"/>
          </a:p>
        </p:txBody>
      </p:sp>
      <p:sp>
        <p:nvSpPr>
          <p:cNvPr id="6" name="Text Placeholder 2">
            <a:extLst>
              <a:ext uri="{FF2B5EF4-FFF2-40B4-BE49-F238E27FC236}">
                <a16:creationId xmlns:a16="http://schemas.microsoft.com/office/drawing/2014/main" id="{509BE7C2-2602-0313-8D83-EAB1C755A713}"/>
              </a:ext>
            </a:extLst>
          </p:cNvPr>
          <p:cNvSpPr>
            <a:spLocks noGrp="1"/>
          </p:cNvSpPr>
          <p:nvPr>
            <p:ph idx="1"/>
          </p:nvPr>
        </p:nvSpPr>
        <p:spPr>
          <a:xfrm>
            <a:off x="838200" y="1825625"/>
            <a:ext cx="10515600" cy="3638473"/>
          </a:xfrm>
          <a:prstGeom prst="rect">
            <a:avLst/>
          </a:prstGeom>
        </p:spPr>
        <p:txBody>
          <a:bodyPr vert="horz" lIns="144000" tIns="144000" rIns="144000" bIns="144000" rtlCol="0">
            <a:noAutofit/>
          </a:bodyPr>
          <a:lstStyle>
            <a:lvl1pPr marL="342900" indent="-342900">
              <a:buClr>
                <a:schemeClr val="tx2"/>
              </a:buClr>
              <a:buSzPct val="150000"/>
              <a:buFont typeface="Arial" panose="020B0604020202020204" pitchFamily="34" charset="0"/>
              <a:buChar char="•"/>
              <a:defRPr sz="2000"/>
            </a:lvl1pPr>
            <a:lvl2pPr>
              <a:buClr>
                <a:schemeClr val="tx2"/>
              </a:buClr>
              <a:buSzPct val="100000"/>
              <a:defRPr sz="1800"/>
            </a:lvl2pPr>
            <a:lvl3pPr>
              <a:buClr>
                <a:schemeClr val="tx2"/>
              </a:buClr>
              <a:defRPr sz="1600"/>
            </a:lvl3pPr>
            <a:lvl4pPr>
              <a:buClr>
                <a:schemeClr val="tx2"/>
              </a:buClr>
              <a:defRPr sz="1400"/>
            </a:lvl4pPr>
          </a:lstStyle>
          <a:p>
            <a:pPr lvl="0"/>
            <a:r>
              <a:rPr lang="en-US"/>
              <a:t>Click to edit Master text styles</a:t>
            </a:r>
          </a:p>
          <a:p>
            <a:pPr lvl="3"/>
            <a:endParaRPr lang="en-US"/>
          </a:p>
          <a:p>
            <a:pPr lvl="3"/>
            <a:endParaRPr lang="en-US"/>
          </a:p>
        </p:txBody>
      </p:sp>
      <p:sp>
        <p:nvSpPr>
          <p:cNvPr id="3" name="Slide Number Placeholder 5">
            <a:extLst>
              <a:ext uri="{FF2B5EF4-FFF2-40B4-BE49-F238E27FC236}">
                <a16:creationId xmlns:a16="http://schemas.microsoft.com/office/drawing/2014/main" id="{5D43C2E6-DFE0-78B7-AEF2-E94F28383CAA}"/>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27490061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F0FE374-A678-A684-FA4B-26330CF65FB3}"/>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2" name="Title Placeholder 1">
            <a:extLst>
              <a:ext uri="{FF2B5EF4-FFF2-40B4-BE49-F238E27FC236}">
                <a16:creationId xmlns:a16="http://schemas.microsoft.com/office/drawing/2014/main" id="{2D4A1E0C-386D-FF7A-6872-1942CD433577}"/>
              </a:ext>
            </a:extLst>
          </p:cNvPr>
          <p:cNvSpPr>
            <a:spLocks noGrp="1" noRot="1" noMove="1" noResize="1" noEditPoints="1" noAdjustHandles="1" noChangeArrowheads="1" noChangeShapeType="1"/>
          </p:cNvSpPr>
          <p:nvPr>
            <p:ph type="title"/>
          </p:nvPr>
        </p:nvSpPr>
        <p:spPr>
          <a:xfrm>
            <a:off x="838200" y="365126"/>
            <a:ext cx="10515600" cy="816904"/>
          </a:xfrm>
          <a:prstGeom prst="rect">
            <a:avLst/>
          </a:prstGeom>
        </p:spPr>
        <p:txBody>
          <a:bodyPr vert="horz" lIns="91440" tIns="45720" rIns="91440" bIns="45720" rtlCol="0" anchor="ctr">
            <a:no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30EE66B9-5E84-94E6-4EDD-A9E25FB078A4}"/>
              </a:ext>
            </a:extLst>
          </p:cNvPr>
          <p:cNvSpPr>
            <a:spLocks noGrp="1"/>
          </p:cNvSpPr>
          <p:nvPr>
            <p:ph type="body" idx="1"/>
          </p:nvPr>
        </p:nvSpPr>
        <p:spPr>
          <a:xfrm>
            <a:off x="838200" y="1825625"/>
            <a:ext cx="10515600" cy="3942619"/>
          </a:xfrm>
          <a:prstGeom prst="rect">
            <a:avLst/>
          </a:prstGeom>
        </p:spPr>
        <p:txBody>
          <a:bodyPr vert="horz" lIns="144000" tIns="144000" rIns="144000" bIns="144000" rtlCol="0">
            <a:noAutofit/>
          </a:bodyPr>
          <a:lstStyle/>
          <a:p>
            <a:pPr lvl="0"/>
            <a:r>
              <a:rPr lang="en-US"/>
              <a:t>Click to edit Master text styles</a:t>
            </a:r>
          </a:p>
          <a:p>
            <a:pPr lvl="1"/>
            <a:endParaRPr lang="en-US"/>
          </a:p>
          <a:p>
            <a:pPr lvl="1"/>
            <a:endParaRPr lang="en-US"/>
          </a:p>
          <a:p>
            <a:pPr lvl="1"/>
            <a:endParaRPr lang="en-US"/>
          </a:p>
          <a:p>
            <a:pPr lvl="0"/>
            <a:endParaRPr lang="en-US"/>
          </a:p>
          <a:p>
            <a:pPr lvl="1"/>
            <a:endParaRPr lang="en-US"/>
          </a:p>
        </p:txBody>
      </p:sp>
      <p:pic>
        <p:nvPicPr>
          <p:cNvPr id="7" name="Picture 6">
            <a:extLst>
              <a:ext uri="{FF2B5EF4-FFF2-40B4-BE49-F238E27FC236}">
                <a16:creationId xmlns:a16="http://schemas.microsoft.com/office/drawing/2014/main" id="{9F653097-A9FD-84E7-4EFA-47C8DA485037}"/>
              </a:ext>
              <a:ext uri="{C183D7F6-B498-43B3-948B-1728B52AA6E4}">
                <adec:decorative xmlns:adec="http://schemas.microsoft.com/office/drawing/2017/decorative" val="1"/>
              </a:ext>
            </a:extLst>
          </p:cNvPr>
          <p:cNvPicPr>
            <a:picLocks noChangeAspect="1"/>
          </p:cNvPicPr>
          <p:nvPr/>
        </p:nvPicPr>
        <p:blipFill>
          <a:blip r:embed="rId40"/>
          <a:stretch>
            <a:fillRect/>
          </a:stretch>
        </p:blipFill>
        <p:spPr>
          <a:xfrm>
            <a:off x="10725768" y="5901016"/>
            <a:ext cx="1256063" cy="762106"/>
          </a:xfrm>
          <a:prstGeom prst="rect">
            <a:avLst/>
          </a:prstGeom>
        </p:spPr>
      </p:pic>
      <p:pic>
        <p:nvPicPr>
          <p:cNvPr id="5" name="Picture 4" descr="A close-up of a line&#10;&#10;Description automatically generated" hidden="1">
            <a:extLst>
              <a:ext uri="{FF2B5EF4-FFF2-40B4-BE49-F238E27FC236}">
                <a16:creationId xmlns:a16="http://schemas.microsoft.com/office/drawing/2014/main" id="{CE57FDCE-6642-0FA5-3739-FA81457769C2}"/>
              </a:ext>
            </a:extLst>
          </p:cNvPr>
          <p:cNvPicPr>
            <a:picLocks noGrp="1" noRot="1" noChangeAspect="1" noMove="1" noResize="1" noEditPoints="1" noAdjustHandles="1" noChangeArrowheads="1" noChangeShapeType="1" noCrop="1"/>
          </p:cNvPicPr>
          <p:nvPr/>
        </p:nvPicPr>
        <p:blipFill>
          <a:blip r:embed="rId41">
            <a:alphaModFix amt="20000"/>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D640C55-B1A0-5DE0-B0E4-F05DE5506E17}"/>
              </a:ext>
              <a:ext uri="{C183D7F6-B498-43B3-948B-1728B52AA6E4}">
                <adec:decorative xmlns:adec="http://schemas.microsoft.com/office/drawing/2017/decorative" val="1"/>
              </a:ext>
            </a:extLst>
          </p:cNvPr>
          <p:cNvPicPr>
            <a:picLocks noChangeAspect="1"/>
          </p:cNvPicPr>
          <p:nvPr userDrawn="1"/>
        </p:nvPicPr>
        <p:blipFill>
          <a:blip r:embed="rId40"/>
          <a:stretch>
            <a:fillRect/>
          </a:stretch>
        </p:blipFill>
        <p:spPr>
          <a:xfrm>
            <a:off x="10725768" y="5901016"/>
            <a:ext cx="1256063" cy="762106"/>
          </a:xfrm>
          <a:prstGeom prst="rect">
            <a:avLst/>
          </a:prstGeom>
        </p:spPr>
      </p:pic>
      <p:pic>
        <p:nvPicPr>
          <p:cNvPr id="8" name="Picture 7" descr="A close-up of a line&#10;&#10;Description automatically generated" hidden="1">
            <a:extLst>
              <a:ext uri="{FF2B5EF4-FFF2-40B4-BE49-F238E27FC236}">
                <a16:creationId xmlns:a16="http://schemas.microsoft.com/office/drawing/2014/main" id="{A12B438D-C839-BF7B-253A-401802D9F2AC}"/>
              </a:ext>
            </a:extLst>
          </p:cNvPr>
          <p:cNvPicPr/>
          <p:nvPr userDrawn="1"/>
        </p:nvPicPr>
        <p:blipFill>
          <a:blip r:embed="rId41">
            <a:alphaModFix amt="20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229934592"/>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 id="2147483938" r:id="rId18"/>
    <p:sldLayoutId id="2147483939" r:id="rId19"/>
    <p:sldLayoutId id="2147483940" r:id="rId20"/>
    <p:sldLayoutId id="2147483941" r:id="rId21"/>
    <p:sldLayoutId id="2147483942" r:id="rId22"/>
    <p:sldLayoutId id="2147483943" r:id="rId23"/>
    <p:sldLayoutId id="2147483944" r:id="rId24"/>
    <p:sldLayoutId id="2147483945" r:id="rId25"/>
    <p:sldLayoutId id="2147483946" r:id="rId26"/>
    <p:sldLayoutId id="2147483947" r:id="rId27"/>
    <p:sldLayoutId id="2147483948" r:id="rId28"/>
    <p:sldLayoutId id="2147483949" r:id="rId29"/>
    <p:sldLayoutId id="2147483950" r:id="rId30"/>
    <p:sldLayoutId id="2147483951" r:id="rId31"/>
    <p:sldLayoutId id="2147483952" r:id="rId32"/>
    <p:sldLayoutId id="2147483953" r:id="rId33"/>
    <p:sldLayoutId id="2147483954" r:id="rId34"/>
    <p:sldLayoutId id="2147483955" r:id="rId35"/>
    <p:sldLayoutId id="2147483956" r:id="rId36"/>
    <p:sldLayoutId id="2147483957" r:id="rId37"/>
    <p:sldLayoutId id="2147483958" r:id="rId38"/>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342900" indent="-342900" algn="l" defTabSz="914400" rtl="0" eaLnBrk="1" latinLnBrk="0" hangingPunct="1">
        <a:lnSpc>
          <a:spcPct val="90000"/>
        </a:lnSpc>
        <a:spcBef>
          <a:spcPts val="1000"/>
        </a:spcBef>
        <a:buClr>
          <a:schemeClr val="tx2"/>
        </a:buClr>
        <a:buFont typeface="Arial" panose="020B0604020202020204" pitchFamily="34" charset="0"/>
        <a:buChar char="•"/>
        <a:defRPr sz="2000" kern="1200">
          <a:solidFill>
            <a:schemeClr val="tx1">
              <a:lumMod val="95000"/>
              <a:lumOff val="5000"/>
            </a:schemeClr>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4.png"/><Relationship Id="rId7" Type="http://schemas.openxmlformats.org/officeDocument/2006/relationships/image" Target="../media/image16.sv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15.png"/><Relationship Id="rId11" Type="http://schemas.openxmlformats.org/officeDocument/2006/relationships/image" Target="../media/image13.svg"/><Relationship Id="rId5" Type="http://schemas.openxmlformats.org/officeDocument/2006/relationships/image" Target="../media/image25.png"/><Relationship Id="rId10" Type="http://schemas.openxmlformats.org/officeDocument/2006/relationships/image" Target="../media/image12.png"/><Relationship Id="rId4" Type="http://schemas.openxmlformats.org/officeDocument/2006/relationships/hyperlink" Target="https://ecas.ec.europa.eu/cas/login" TargetMode="External"/><Relationship Id="rId9" Type="http://schemas.openxmlformats.org/officeDocument/2006/relationships/image" Target="../media/image11.sv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digit.service-now.com/eu_institutions_single_candidate_portal?" TargetMode="External"/><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28.png"/><Relationship Id="rId5" Type="http://schemas.openxmlformats.org/officeDocument/2006/relationships/image" Target="../media/image29.png"/><Relationship Id="rId4" Type="http://schemas.openxmlformats.org/officeDocument/2006/relationships/image" Target="../media/image32.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hyperlink" Target="https://digit.service-now.com/eu_institutions_single_candidate_portal?"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ecas.ec.europa.eu/cas/login" TargetMode="External"/><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hyperlink" Target="https://trusted-digital-identity.europa.eu/eu-login-help/can-i-use-passkeys-eu-login_en"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digit.service-now.com/eu_institutions_single_candidate_portal?" TargetMode="External"/><Relationship Id="rId2" Type="http://schemas.openxmlformats.org/officeDocument/2006/relationships/image" Target="../media/image43.png"/><Relationship Id="rId1" Type="http://schemas.openxmlformats.org/officeDocument/2006/relationships/slideLayout" Target="../slideLayouts/slideLayout16.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hyperlink" Target="https://digit.service-now.com/eu_institutions_single_candidate_portal?" TargetMode="External"/><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hyperlink" Target="https://trusted-digital-identity.europa.eu/creating-managing-and-using-your-eu-login-account/how-changereset-my-eu-login-password_en" TargetMode="External"/><Relationship Id="rId2" Type="http://schemas.openxmlformats.org/officeDocument/2006/relationships/hyperlink" Target="https://trusted-digital-identity.europa.eu/creating-managing-and-using-your-eu-login-account_en" TargetMode="External"/><Relationship Id="rId1" Type="http://schemas.openxmlformats.org/officeDocument/2006/relationships/slideLayout" Target="../slideLayouts/slideLayout19.xml"/><Relationship Id="rId5" Type="http://schemas.openxmlformats.org/officeDocument/2006/relationships/hyperlink" Target="https://eu-careers.europa.eu/en/how-apply-competition-overview" TargetMode="External"/><Relationship Id="rId4" Type="http://schemas.openxmlformats.org/officeDocument/2006/relationships/hyperlink" Target="https://trusted-digital-identity.europa.eu/creating-managing-and-using-your-eu-login-account/how-can-i-add-security-key-or-trusted-platform_en"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1.svg"/><Relationship Id="rId11" Type="http://schemas.openxmlformats.org/officeDocument/2006/relationships/image" Target="../media/image16.sv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hyperlink" Target="https://digit.service-now.com/eu_institutions_single_candidate_portal?" TargetMode="Externa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16.svg"/><Relationship Id="rId12"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11.svg"/><Relationship Id="rId5" Type="http://schemas.openxmlformats.org/officeDocument/2006/relationships/hyperlink" Target="https://digit.service-now.com/eu_institutions_single_candidate_portal?" TargetMode="External"/><Relationship Id="rId10" Type="http://schemas.openxmlformats.org/officeDocument/2006/relationships/image" Target="../media/image10.png"/><Relationship Id="rId4" Type="http://schemas.openxmlformats.org/officeDocument/2006/relationships/image" Target="../media/image21.png"/><Relationship Id="rId9" Type="http://schemas.openxmlformats.org/officeDocument/2006/relationships/image" Target="../media/image13.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CBD512D0-79B6-670C-07FD-9168EC3E20E6}"/>
              </a:ext>
            </a:extLst>
          </p:cNvPr>
          <p:cNvSpPr>
            <a:spLocks noGrp="1"/>
          </p:cNvSpPr>
          <p:nvPr>
            <p:ph type="sldNum" sz="quarter" idx="4"/>
          </p:nvPr>
        </p:nvSpPr>
        <p:spPr>
          <a:prstGeom prst="rect">
            <a:avLst/>
          </a:prstGeom>
          <a:noFill/>
        </p:spPr>
        <p:txBody>
          <a:bodyPr vert="horz" lIns="91440" tIns="45720" rIns="91440" bIns="45720" rtlCol="0" anchor="ctr"/>
          <a:lstStyle>
            <a:lvl1pPr algn="r">
              <a:defRPr sz="1200">
                <a:solidFill>
                  <a:schemeClr val="bg1"/>
                </a:solidFill>
                <a:latin typeface="+mn-lt"/>
              </a:defRPr>
            </a:lvl1pPr>
          </a:lstStyle>
          <a:p>
            <a:pPr algn="l"/>
            <a:r>
              <a:rPr lang="fr-BE" dirty="0"/>
              <a:t>28/01/2026</a:t>
            </a:r>
            <a:endParaRPr lang="en-IE" dirty="0"/>
          </a:p>
        </p:txBody>
      </p:sp>
      <p:sp>
        <p:nvSpPr>
          <p:cNvPr id="5" name="Title 4">
            <a:extLst>
              <a:ext uri="{FF2B5EF4-FFF2-40B4-BE49-F238E27FC236}">
                <a16:creationId xmlns:a16="http://schemas.microsoft.com/office/drawing/2014/main" id="{C504D590-9922-C06A-407C-2B718394A8D5}"/>
              </a:ext>
            </a:extLst>
          </p:cNvPr>
          <p:cNvSpPr>
            <a:spLocks noGrp="1"/>
          </p:cNvSpPr>
          <p:nvPr>
            <p:ph type="title"/>
          </p:nvPr>
        </p:nvSpPr>
        <p:spPr>
          <a:xfrm>
            <a:off x="838200" y="2828063"/>
            <a:ext cx="10515600" cy="1020337"/>
          </a:xfrm>
        </p:spPr>
        <p:txBody>
          <a:bodyPr/>
          <a:lstStyle/>
          <a:p>
            <a:r>
              <a:rPr lang="en-IE" sz="5600">
                <a:cs typeface="Arial"/>
              </a:rPr>
              <a:t>Instructions for staff applying to open competitions organised by EPSO</a:t>
            </a:r>
            <a:endParaRPr lang="en-US" sz="5600">
              <a:cs typeface="Arial"/>
            </a:endParaRPr>
          </a:p>
        </p:txBody>
      </p:sp>
      <p:sp>
        <p:nvSpPr>
          <p:cNvPr id="6" name="Content Placeholder 5">
            <a:extLst>
              <a:ext uri="{FF2B5EF4-FFF2-40B4-BE49-F238E27FC236}">
                <a16:creationId xmlns:a16="http://schemas.microsoft.com/office/drawing/2014/main" id="{AE68706F-E58B-D844-F68A-2379B7D107A7}"/>
              </a:ext>
            </a:extLst>
          </p:cNvPr>
          <p:cNvSpPr>
            <a:spLocks noGrp="1"/>
          </p:cNvSpPr>
          <p:nvPr>
            <p:ph sz="half" idx="10"/>
          </p:nvPr>
        </p:nvSpPr>
        <p:spPr>
          <a:xfrm>
            <a:off x="838199" y="5090757"/>
            <a:ext cx="7203832" cy="457017"/>
          </a:xfrm>
        </p:spPr>
        <p:txBody>
          <a:bodyPr/>
          <a:lstStyle/>
          <a:p>
            <a:r>
              <a:rPr lang="en-IE" sz="1800">
                <a:cs typeface="Arial"/>
              </a:rPr>
              <a:t>Guide for staff working for the EU Institutions, Bodies &amp; Agencies</a:t>
            </a:r>
            <a:endParaRPr lang="en-US" sz="1800">
              <a:cs typeface="Arial"/>
            </a:endParaRPr>
          </a:p>
        </p:txBody>
      </p:sp>
      <p:pic>
        <p:nvPicPr>
          <p:cNvPr id="9" name="Picture 8" descr="European Commission">
            <a:extLst>
              <a:ext uri="{FF2B5EF4-FFF2-40B4-BE49-F238E27FC236}">
                <a16:creationId xmlns:a16="http://schemas.microsoft.com/office/drawing/2014/main" id="{179F3FC9-B6FB-BFA2-12E7-546955BFD0B7}"/>
              </a:ext>
              <a:ext uri="{C183D7F6-B498-43B3-948B-1728B52AA6E4}">
                <adec:decorative xmlns:adec="http://schemas.microsoft.com/office/drawing/2017/decorative" val="0"/>
              </a:ext>
            </a:extLst>
          </p:cNvPr>
          <p:cNvPicPr/>
          <p:nvPr/>
        </p:nvPicPr>
        <p:blipFill>
          <a:blip r:embed="rId3"/>
          <a:stretch>
            <a:fillRect/>
          </a:stretch>
        </p:blipFill>
        <p:spPr>
          <a:xfrm>
            <a:off x="9463383" y="5738784"/>
            <a:ext cx="2544024" cy="941017"/>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FA8C8-CC39-4183-577E-93C45397793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FE5A94B-80D4-61A9-8BA7-3C4821B96827}"/>
              </a:ext>
            </a:extLst>
          </p:cNvPr>
          <p:cNvPicPr>
            <a:picLocks noChangeAspect="1"/>
          </p:cNvPicPr>
          <p:nvPr/>
        </p:nvPicPr>
        <p:blipFill>
          <a:blip r:embed="rId3"/>
          <a:stretch>
            <a:fillRect/>
          </a:stretch>
        </p:blipFill>
        <p:spPr>
          <a:xfrm>
            <a:off x="7506865" y="535059"/>
            <a:ext cx="3559061" cy="2632996"/>
          </a:xfrm>
          <a:prstGeom prst="rect">
            <a:avLst/>
          </a:prstGeom>
          <a:ln>
            <a:solidFill>
              <a:schemeClr val="bg1"/>
            </a:solidFill>
          </a:ln>
        </p:spPr>
      </p:pic>
      <p:sp>
        <p:nvSpPr>
          <p:cNvPr id="3" name="Content Placeholder 2">
            <a:extLst>
              <a:ext uri="{FF2B5EF4-FFF2-40B4-BE49-F238E27FC236}">
                <a16:creationId xmlns:a16="http://schemas.microsoft.com/office/drawing/2014/main" id="{C63E9111-F058-4C7E-10DE-813A0D495ADB}"/>
              </a:ext>
            </a:extLst>
          </p:cNvPr>
          <p:cNvSpPr txBox="1">
            <a:spLocks/>
          </p:cNvSpPr>
          <p:nvPr/>
        </p:nvSpPr>
        <p:spPr>
          <a:xfrm>
            <a:off x="945945" y="637045"/>
            <a:ext cx="6186490" cy="2887908"/>
          </a:xfrm>
          <a:prstGeom prst="rect">
            <a:avLst/>
          </a:prstGeom>
          <a:noFill/>
        </p:spPr>
        <p:txBody>
          <a:bodyPr vert="horz" lIns="144000" tIns="144000" rIns="144000" bIns="144000" rtlCol="0" anchor="t">
            <a:no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buClr>
                <a:schemeClr val="bg2">
                  <a:lumMod val="60000"/>
                  <a:lumOff val="40000"/>
                </a:schemeClr>
              </a:buClr>
            </a:pPr>
            <a:r>
              <a:rPr lang="en-IE"/>
              <a:t>Log in to the </a:t>
            </a:r>
            <a:r>
              <a:rPr lang="en-US" b="1">
                <a:solidFill>
                  <a:srgbClr val="0070C0"/>
                </a:solidFill>
                <a:hlinkClick r:id="rId4"/>
              </a:rPr>
              <a:t>EU Login</a:t>
            </a:r>
            <a:r>
              <a:rPr lang="en-US" b="1">
                <a:solidFill>
                  <a:srgbClr val="0070C0"/>
                </a:solidFill>
              </a:rPr>
              <a:t> </a:t>
            </a:r>
            <a:r>
              <a:rPr lang="en-IE"/>
              <a:t>page.</a:t>
            </a:r>
          </a:p>
          <a:p>
            <a:pPr fontAlgn="base">
              <a:buClr>
                <a:schemeClr val="bg2">
                  <a:lumMod val="60000"/>
                  <a:lumOff val="40000"/>
                </a:schemeClr>
              </a:buClr>
            </a:pPr>
            <a:endParaRPr lang="en-IE"/>
          </a:p>
          <a:p>
            <a:pPr fontAlgn="base">
              <a:buClr>
                <a:schemeClr val="bg2">
                  <a:lumMod val="60000"/>
                  <a:lumOff val="40000"/>
                </a:schemeClr>
              </a:buClr>
            </a:pPr>
            <a:endParaRPr lang="en-US">
              <a:solidFill>
                <a:schemeClr val="bg1"/>
              </a:solidFill>
            </a:endParaRPr>
          </a:p>
          <a:p>
            <a:pPr fontAlgn="base">
              <a:buClr>
                <a:schemeClr val="bg2">
                  <a:lumMod val="60000"/>
                  <a:lumOff val="40000"/>
                </a:schemeClr>
              </a:buClr>
            </a:pPr>
            <a:endParaRPr lang="en-US"/>
          </a:p>
          <a:p>
            <a:pPr fontAlgn="base">
              <a:buClr>
                <a:schemeClr val="bg2">
                  <a:lumMod val="60000"/>
                  <a:lumOff val="40000"/>
                </a:schemeClr>
              </a:buClr>
            </a:pPr>
            <a:r>
              <a:rPr lang="en-US">
                <a:solidFill>
                  <a:schemeClr val="bg1"/>
                </a:solidFill>
              </a:rPr>
              <a:t>If you see the screen shown on the right</a:t>
            </a:r>
            <a:r>
              <a:rPr lang="en-IE">
                <a:solidFill>
                  <a:schemeClr val="bg1"/>
                </a:solidFill>
              </a:rPr>
              <a:t>, </a:t>
            </a:r>
            <a:br>
              <a:rPr lang="en-IE">
                <a:solidFill>
                  <a:schemeClr val="bg1"/>
                </a:solidFill>
              </a:rPr>
            </a:br>
            <a:r>
              <a:rPr lang="en-IE"/>
              <a:t>s</a:t>
            </a:r>
            <a:r>
              <a:rPr lang="en-IE">
                <a:solidFill>
                  <a:schemeClr val="bg1"/>
                </a:solidFill>
              </a:rPr>
              <a:t>elect “</a:t>
            </a:r>
            <a:r>
              <a:rPr lang="en-IE" b="1">
                <a:solidFill>
                  <a:schemeClr val="bg1"/>
                </a:solidFill>
              </a:rPr>
              <a:t>Sign in with a different email address</a:t>
            </a:r>
            <a:r>
              <a:rPr lang="en-IE">
                <a:solidFill>
                  <a:schemeClr val="bg1"/>
                </a:solidFill>
              </a:rPr>
              <a:t>?” </a:t>
            </a:r>
            <a:br>
              <a:rPr lang="en-IE"/>
            </a:br>
            <a:r>
              <a:rPr lang="en-US" b="1">
                <a:solidFill>
                  <a:schemeClr val="bg1"/>
                </a:solidFill>
              </a:rPr>
              <a:t>Note: </a:t>
            </a:r>
            <a:r>
              <a:rPr lang="en-US">
                <a:solidFill>
                  <a:schemeClr val="bg1"/>
                </a:solidFill>
              </a:rPr>
              <a:t>not all users will see this screen</a:t>
            </a:r>
            <a:r>
              <a:rPr lang="en-US"/>
              <a:t> - i</a:t>
            </a:r>
            <a:r>
              <a:rPr lang="en-US">
                <a:solidFill>
                  <a:schemeClr val="bg1"/>
                </a:solidFill>
              </a:rPr>
              <a:t>f you don’t see </a:t>
            </a:r>
            <a:r>
              <a:rPr lang="en-US"/>
              <a:t>this screen, just follow point 3.</a:t>
            </a:r>
            <a:endParaRPr lang="en-US">
              <a:solidFill>
                <a:schemeClr val="bg1"/>
              </a:solidFill>
            </a:endParaRPr>
          </a:p>
          <a:p>
            <a:pPr fontAlgn="base">
              <a:buClr>
                <a:schemeClr val="bg2">
                  <a:lumMod val="60000"/>
                  <a:lumOff val="40000"/>
                </a:schemeClr>
              </a:buClr>
            </a:pPr>
            <a:endParaRPr lang="en-IE"/>
          </a:p>
          <a:p>
            <a:endParaRPr lang="en-IE">
              <a:cs typeface="Arial"/>
            </a:endParaRPr>
          </a:p>
        </p:txBody>
      </p:sp>
      <p:sp>
        <p:nvSpPr>
          <p:cNvPr id="4" name="Content Placeholder 2">
            <a:extLst>
              <a:ext uri="{FF2B5EF4-FFF2-40B4-BE49-F238E27FC236}">
                <a16:creationId xmlns:a16="http://schemas.microsoft.com/office/drawing/2014/main" id="{C76B7145-98F1-B21B-CBCC-B3D29688C94E}"/>
              </a:ext>
            </a:extLst>
          </p:cNvPr>
          <p:cNvSpPr txBox="1">
            <a:spLocks/>
          </p:cNvSpPr>
          <p:nvPr/>
        </p:nvSpPr>
        <p:spPr>
          <a:xfrm>
            <a:off x="945945" y="3924449"/>
            <a:ext cx="6458146" cy="1180364"/>
          </a:xfrm>
          <a:prstGeom prst="rect">
            <a:avLst/>
          </a:prstGeom>
          <a:noFill/>
        </p:spPr>
        <p:txBody>
          <a:bodyPr vert="horz" lIns="144000" tIns="144000" rIns="144000" bIns="144000" rtlCol="0" anchor="t">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US"/>
              <a:t>Enter your personal email address.</a:t>
            </a:r>
            <a:br>
              <a:rPr lang="en-US"/>
            </a:br>
            <a:r>
              <a:rPr lang="en-US"/>
              <a:t>If this email address is not yet registered, you will be guided through creating a new account. </a:t>
            </a:r>
          </a:p>
          <a:p>
            <a:endParaRPr lang="en-IE"/>
          </a:p>
          <a:p>
            <a:pPr marL="457200" indent="-457200" fontAlgn="base">
              <a:buClr>
                <a:schemeClr val="bg2">
                  <a:lumMod val="60000"/>
                  <a:lumOff val="40000"/>
                </a:schemeClr>
              </a:buClr>
              <a:buFont typeface="+mj-lt"/>
              <a:buAutoNum type="arabicPeriod"/>
            </a:pPr>
            <a:endParaRPr lang="en-US">
              <a:solidFill>
                <a:srgbClr val="0070C0"/>
              </a:solidFill>
            </a:endParaRPr>
          </a:p>
          <a:p>
            <a:pPr fontAlgn="base">
              <a:buClr>
                <a:schemeClr val="bg2">
                  <a:lumMod val="60000"/>
                  <a:lumOff val="40000"/>
                </a:schemeClr>
              </a:buClr>
            </a:pPr>
            <a:endParaRPr lang="en-IE"/>
          </a:p>
          <a:p>
            <a:endParaRPr lang="en-IE">
              <a:cs typeface="Arial"/>
            </a:endParaRPr>
          </a:p>
        </p:txBody>
      </p:sp>
      <p:pic>
        <p:nvPicPr>
          <p:cNvPr id="5" name="Picture 4">
            <a:extLst>
              <a:ext uri="{FF2B5EF4-FFF2-40B4-BE49-F238E27FC236}">
                <a16:creationId xmlns:a16="http://schemas.microsoft.com/office/drawing/2014/main" id="{D8B3B777-CB1E-BDFF-75F5-3C5B9FA1A8EB}"/>
              </a:ext>
            </a:extLst>
          </p:cNvPr>
          <p:cNvPicPr>
            <a:picLocks noChangeAspect="1"/>
          </p:cNvPicPr>
          <p:nvPr/>
        </p:nvPicPr>
        <p:blipFill>
          <a:blip r:embed="rId5"/>
          <a:stretch>
            <a:fillRect/>
          </a:stretch>
        </p:blipFill>
        <p:spPr>
          <a:xfrm>
            <a:off x="7506863" y="3524954"/>
            <a:ext cx="3000464" cy="2810281"/>
          </a:xfrm>
          <a:prstGeom prst="rect">
            <a:avLst/>
          </a:prstGeom>
          <a:ln>
            <a:solidFill>
              <a:schemeClr val="bg1"/>
            </a:solidFill>
          </a:ln>
        </p:spPr>
      </p:pic>
      <p:pic>
        <p:nvPicPr>
          <p:cNvPr id="10" name="Graphic 9" descr="Badge 1 with solid fill">
            <a:extLst>
              <a:ext uri="{FF2B5EF4-FFF2-40B4-BE49-F238E27FC236}">
                <a16:creationId xmlns:a16="http://schemas.microsoft.com/office/drawing/2014/main" id="{F5AEAE2C-DCD2-E4CE-64EC-7914A9DB977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6672" y="717167"/>
            <a:ext cx="433137" cy="433137"/>
          </a:xfrm>
          <a:prstGeom prst="rect">
            <a:avLst/>
          </a:prstGeom>
        </p:spPr>
      </p:pic>
      <p:pic>
        <p:nvPicPr>
          <p:cNvPr id="12" name="Graphic 11" descr="Badge with solid fill">
            <a:extLst>
              <a:ext uri="{FF2B5EF4-FFF2-40B4-BE49-F238E27FC236}">
                <a16:creationId xmlns:a16="http://schemas.microsoft.com/office/drawing/2014/main" id="{D2E27727-03F0-D5C3-D774-5590BAF9432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72920" y="1617784"/>
            <a:ext cx="453190" cy="463216"/>
          </a:xfrm>
          <a:prstGeom prst="rect">
            <a:avLst/>
          </a:prstGeom>
        </p:spPr>
      </p:pic>
      <p:pic>
        <p:nvPicPr>
          <p:cNvPr id="13" name="Graphic 12" descr="Badge with solid fill">
            <a:extLst>
              <a:ext uri="{FF2B5EF4-FFF2-40B4-BE49-F238E27FC236}">
                <a16:creationId xmlns:a16="http://schemas.microsoft.com/office/drawing/2014/main" id="{BDB896B5-0F9F-ED2F-3698-66B621B0F25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2134" y="2270421"/>
            <a:ext cx="453190" cy="463216"/>
          </a:xfrm>
          <a:prstGeom prst="rect">
            <a:avLst/>
          </a:prstGeom>
        </p:spPr>
      </p:pic>
      <p:pic>
        <p:nvPicPr>
          <p:cNvPr id="14" name="Graphic 13" descr="Badge 3 with solid fill">
            <a:extLst>
              <a:ext uri="{FF2B5EF4-FFF2-40B4-BE49-F238E27FC236}">
                <a16:creationId xmlns:a16="http://schemas.microsoft.com/office/drawing/2014/main" id="{13995470-F215-BB98-885D-38314F07528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6644" y="3974233"/>
            <a:ext cx="453190" cy="453190"/>
          </a:xfrm>
          <a:prstGeom prst="rect">
            <a:avLst/>
          </a:prstGeom>
        </p:spPr>
      </p:pic>
      <p:sp>
        <p:nvSpPr>
          <p:cNvPr id="7" name="TextBox 6">
            <a:extLst>
              <a:ext uri="{FF2B5EF4-FFF2-40B4-BE49-F238E27FC236}">
                <a16:creationId xmlns:a16="http://schemas.microsoft.com/office/drawing/2014/main" id="{507C43AD-4D3C-1BD5-6CF4-E1FEC7B639CE}"/>
              </a:ext>
            </a:extLst>
          </p:cNvPr>
          <p:cNvSpPr txBox="1"/>
          <p:nvPr/>
        </p:nvSpPr>
        <p:spPr>
          <a:xfrm>
            <a:off x="1036433" y="1184838"/>
            <a:ext cx="6096000" cy="92333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square">
            <a:spAutoFit/>
          </a:bodyPr>
          <a:lstStyle/>
          <a:p>
            <a:pPr fontAlgn="base">
              <a:buClr>
                <a:schemeClr val="bg2">
                  <a:lumMod val="60000"/>
                  <a:lumOff val="40000"/>
                </a:schemeClr>
              </a:buClr>
            </a:pPr>
            <a:r>
              <a:rPr lang="en-GB" sz="1800" b="1">
                <a:solidFill>
                  <a:srgbClr val="000000"/>
                </a:solidFill>
              </a:rPr>
              <a:t>Important:</a:t>
            </a:r>
            <a:r>
              <a:rPr lang="en-US" sz="1800">
                <a:solidFill>
                  <a:srgbClr val="000000"/>
                </a:solidFill>
                <a:cs typeface="Arial"/>
              </a:rPr>
              <a:t> Please use </a:t>
            </a:r>
            <a:r>
              <a:rPr lang="en-US" sz="1800">
                <a:solidFill>
                  <a:schemeClr val="bg1"/>
                </a:solidFill>
                <a:cs typeface="Arial"/>
              </a:rPr>
              <a:t>the </a:t>
            </a:r>
            <a:r>
              <a:rPr lang="en-US" sz="1800">
                <a:solidFill>
                  <a:srgbClr val="000000"/>
                </a:solidFill>
                <a:cs typeface="Arial"/>
              </a:rPr>
              <a:t>above link to proceed. </a:t>
            </a:r>
            <a:br>
              <a:rPr lang="en-US" sz="1800">
                <a:cs typeface="Arial"/>
              </a:rPr>
            </a:br>
            <a:r>
              <a:rPr lang="en-US" sz="1800">
                <a:solidFill>
                  <a:srgbClr val="000000"/>
                </a:solidFill>
                <a:cs typeface="Arial"/>
              </a:rPr>
              <a:t>Using a different link may lead to a different result, so it is essential to use the one provided.</a:t>
            </a:r>
          </a:p>
        </p:txBody>
      </p:sp>
      <p:sp>
        <p:nvSpPr>
          <p:cNvPr id="8" name="Oval 7">
            <a:extLst>
              <a:ext uri="{FF2B5EF4-FFF2-40B4-BE49-F238E27FC236}">
                <a16:creationId xmlns:a16="http://schemas.microsoft.com/office/drawing/2014/main" id="{3153D09F-0D0A-C4E9-9388-B66273CA1EDA}"/>
              </a:ext>
            </a:extLst>
          </p:cNvPr>
          <p:cNvSpPr/>
          <p:nvPr/>
        </p:nvSpPr>
        <p:spPr>
          <a:xfrm>
            <a:off x="555744" y="5237904"/>
            <a:ext cx="403516" cy="403516"/>
          </a:xfrm>
          <a:prstGeom prst="ellipse">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4</a:t>
            </a:r>
            <a:endParaRPr lang="en-IE" sz="1800"/>
          </a:p>
        </p:txBody>
      </p:sp>
      <p:sp>
        <p:nvSpPr>
          <p:cNvPr id="16" name="TextBox 15">
            <a:extLst>
              <a:ext uri="{FF2B5EF4-FFF2-40B4-BE49-F238E27FC236}">
                <a16:creationId xmlns:a16="http://schemas.microsoft.com/office/drawing/2014/main" id="{4F5FA393-28F8-0959-FDD2-B0F2A9FF0F3C}"/>
              </a:ext>
            </a:extLst>
          </p:cNvPr>
          <p:cNvSpPr txBox="1"/>
          <p:nvPr/>
        </p:nvSpPr>
        <p:spPr>
          <a:xfrm>
            <a:off x="1015552" y="5237904"/>
            <a:ext cx="6096000" cy="400110"/>
          </a:xfrm>
          <a:prstGeom prst="rect">
            <a:avLst/>
          </a:prstGeom>
          <a:noFill/>
        </p:spPr>
        <p:txBody>
          <a:bodyPr wrap="square">
            <a:spAutoFit/>
          </a:bodyPr>
          <a:lstStyle/>
          <a:p>
            <a:pPr>
              <a:buClr>
                <a:schemeClr val="tx1"/>
              </a:buClr>
            </a:pPr>
            <a:r>
              <a:rPr lang="en-US" sz="2000">
                <a:latin typeface="+mn-lt"/>
              </a:rPr>
              <a:t>Click “</a:t>
            </a:r>
            <a:r>
              <a:rPr lang="en-US" sz="2000" b="1">
                <a:latin typeface="+mn-lt"/>
              </a:rPr>
              <a:t>Next</a:t>
            </a:r>
            <a:r>
              <a:rPr lang="en-US" sz="2000">
                <a:latin typeface="+mn-lt"/>
              </a:rPr>
              <a:t>”.</a:t>
            </a:r>
            <a:endParaRPr lang="en-US" sz="2000">
              <a:latin typeface="+mn-lt"/>
              <a:cs typeface="Arial"/>
            </a:endParaRPr>
          </a:p>
        </p:txBody>
      </p:sp>
      <p:sp>
        <p:nvSpPr>
          <p:cNvPr id="17" name="Oval 16">
            <a:extLst>
              <a:ext uri="{FF2B5EF4-FFF2-40B4-BE49-F238E27FC236}">
                <a16:creationId xmlns:a16="http://schemas.microsoft.com/office/drawing/2014/main" id="{6B6A1989-F86D-08D3-88C9-36067E555D75}"/>
              </a:ext>
            </a:extLst>
          </p:cNvPr>
          <p:cNvSpPr/>
          <p:nvPr/>
        </p:nvSpPr>
        <p:spPr>
          <a:xfrm>
            <a:off x="9032961" y="4595716"/>
            <a:ext cx="403516" cy="403516"/>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4</a:t>
            </a:r>
            <a:endParaRPr lang="en-IE" sz="1800"/>
          </a:p>
        </p:txBody>
      </p:sp>
      <p:sp>
        <p:nvSpPr>
          <p:cNvPr id="9" name="Oval 8">
            <a:extLst>
              <a:ext uri="{FF2B5EF4-FFF2-40B4-BE49-F238E27FC236}">
                <a16:creationId xmlns:a16="http://schemas.microsoft.com/office/drawing/2014/main" id="{2355C3A0-D402-6BF6-BFA3-DC2CE0AFC6DC}"/>
              </a:ext>
            </a:extLst>
          </p:cNvPr>
          <p:cNvSpPr/>
          <p:nvPr/>
        </p:nvSpPr>
        <p:spPr>
          <a:xfrm>
            <a:off x="7536000" y="4225665"/>
            <a:ext cx="403516" cy="403516"/>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3</a:t>
            </a:r>
            <a:endParaRPr lang="en-IE" sz="1800"/>
          </a:p>
        </p:txBody>
      </p:sp>
    </p:spTree>
    <p:extLst>
      <p:ext uri="{BB962C8B-B14F-4D97-AF65-F5344CB8AC3E}">
        <p14:creationId xmlns:p14="http://schemas.microsoft.com/office/powerpoint/2010/main" val="2022668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2CDAC-C524-B784-3777-A471FF7F2FE5}"/>
            </a:ext>
          </a:extLst>
        </p:cNvPr>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80804819-F839-BB5E-8495-5CFDBE88CB9F}"/>
              </a:ext>
            </a:extLst>
          </p:cNvPr>
          <p:cNvSpPr txBox="1">
            <a:spLocks/>
          </p:cNvSpPr>
          <p:nvPr/>
        </p:nvSpPr>
        <p:spPr>
          <a:xfrm>
            <a:off x="499984" y="299126"/>
            <a:ext cx="4877878" cy="917267"/>
          </a:xfrm>
          <a:prstGeom prst="rect">
            <a:avLst/>
          </a:prstGeom>
          <a:noFill/>
          <a:ln>
            <a:solidFill>
              <a:schemeClr val="bg1"/>
            </a:solidFill>
          </a:ln>
        </p:spPr>
        <p:txBody>
          <a:bodyPr vert="horz" lIns="144000" tIns="144000" rIns="144000" bIns="144000" rtlCol="0" anchor="t">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buClr>
                <a:schemeClr val="bg2">
                  <a:lumMod val="60000"/>
                  <a:lumOff val="40000"/>
                </a:schemeClr>
              </a:buClr>
            </a:pPr>
            <a:r>
              <a:rPr lang="en-IE" sz="2200" b="1"/>
              <a:t>Scenario A - </a:t>
            </a:r>
            <a:r>
              <a:rPr lang="en-US" sz="2200" b="1"/>
              <a:t>you already have external EU Login account</a:t>
            </a:r>
            <a:endParaRPr lang="en-US" sz="2200" b="1">
              <a:cs typeface="Arial"/>
            </a:endParaRPr>
          </a:p>
          <a:p>
            <a:pPr>
              <a:buClr>
                <a:srgbClr val="0066FF"/>
              </a:buClr>
            </a:pPr>
            <a:endParaRPr lang="en-US"/>
          </a:p>
          <a:p>
            <a:endParaRPr lang="en-IE">
              <a:cs typeface="Arial"/>
            </a:endParaRPr>
          </a:p>
        </p:txBody>
      </p:sp>
      <p:cxnSp>
        <p:nvCxnSpPr>
          <p:cNvPr id="12" name="Straight Arrow Connector 11">
            <a:extLst>
              <a:ext uri="{FF2B5EF4-FFF2-40B4-BE49-F238E27FC236}">
                <a16:creationId xmlns:a16="http://schemas.microsoft.com/office/drawing/2014/main" id="{4B151CDE-EB2E-25D2-B112-8AE9C3B7099C}"/>
              </a:ext>
            </a:extLst>
          </p:cNvPr>
          <p:cNvCxnSpPr>
            <a:cxnSpLocks/>
          </p:cNvCxnSpPr>
          <p:nvPr/>
        </p:nvCxnSpPr>
        <p:spPr>
          <a:xfrm flipV="1">
            <a:off x="5931241" y="491556"/>
            <a:ext cx="10437" cy="6126334"/>
          </a:xfrm>
          <a:prstGeom prst="straightConnector1">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E9C8A0C7-6B7C-D2FB-D368-F7BBA64C9348}"/>
              </a:ext>
            </a:extLst>
          </p:cNvPr>
          <p:cNvSpPr txBox="1">
            <a:spLocks/>
          </p:cNvSpPr>
          <p:nvPr/>
        </p:nvSpPr>
        <p:spPr>
          <a:xfrm>
            <a:off x="6294837" y="300467"/>
            <a:ext cx="5568225" cy="918130"/>
          </a:xfrm>
          <a:prstGeom prst="rect">
            <a:avLst/>
          </a:prstGeom>
          <a:noFill/>
          <a:ln>
            <a:solidFill>
              <a:schemeClr val="bg1"/>
            </a:solidFill>
          </a:ln>
        </p:spPr>
        <p:txBody>
          <a:bodyPr vert="horz" lIns="144000" tIns="144000" rIns="144000" bIns="144000" rtlCol="0" anchor="t">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buClr>
                <a:schemeClr val="bg2">
                  <a:lumMod val="60000"/>
                  <a:lumOff val="40000"/>
                </a:schemeClr>
              </a:buClr>
            </a:pPr>
            <a:r>
              <a:rPr lang="en-IE" sz="2200" b="1"/>
              <a:t>Scenario B - </a:t>
            </a:r>
            <a:r>
              <a:rPr lang="en-US" sz="2200" b="1"/>
              <a:t>you don’t have an external EU Login account</a:t>
            </a:r>
            <a:endParaRPr lang="en-IE" sz="2200" b="1">
              <a:cs typeface="Arial"/>
            </a:endParaRPr>
          </a:p>
          <a:p>
            <a:endParaRPr lang="en-US" sz="2200" b="1">
              <a:solidFill>
                <a:srgbClr val="00B050"/>
              </a:solidFill>
            </a:endParaRPr>
          </a:p>
        </p:txBody>
      </p:sp>
      <p:pic>
        <p:nvPicPr>
          <p:cNvPr id="3" name="Picture 2">
            <a:extLst>
              <a:ext uri="{FF2B5EF4-FFF2-40B4-BE49-F238E27FC236}">
                <a16:creationId xmlns:a16="http://schemas.microsoft.com/office/drawing/2014/main" id="{FFCA4730-D0C7-60AA-AB21-BDFD3A89778C}"/>
              </a:ext>
            </a:extLst>
          </p:cNvPr>
          <p:cNvPicPr>
            <a:picLocks noChangeAspect="1"/>
          </p:cNvPicPr>
          <p:nvPr/>
        </p:nvPicPr>
        <p:blipFill>
          <a:blip r:embed="rId3"/>
          <a:stretch>
            <a:fillRect/>
          </a:stretch>
        </p:blipFill>
        <p:spPr>
          <a:xfrm>
            <a:off x="332824" y="3563540"/>
            <a:ext cx="2870546" cy="2843119"/>
          </a:xfrm>
          <a:prstGeom prst="rect">
            <a:avLst/>
          </a:prstGeom>
          <a:ln>
            <a:solidFill>
              <a:schemeClr val="bg1"/>
            </a:solidFill>
          </a:ln>
        </p:spPr>
      </p:pic>
      <p:pic>
        <p:nvPicPr>
          <p:cNvPr id="5" name="Picture 4">
            <a:extLst>
              <a:ext uri="{FF2B5EF4-FFF2-40B4-BE49-F238E27FC236}">
                <a16:creationId xmlns:a16="http://schemas.microsoft.com/office/drawing/2014/main" id="{DBBDDDD0-35FC-988A-2A60-AD9BA1696164}"/>
              </a:ext>
            </a:extLst>
          </p:cNvPr>
          <p:cNvPicPr>
            <a:picLocks noChangeAspect="1"/>
          </p:cNvPicPr>
          <p:nvPr/>
        </p:nvPicPr>
        <p:blipFill>
          <a:blip r:embed="rId4"/>
          <a:stretch>
            <a:fillRect/>
          </a:stretch>
        </p:blipFill>
        <p:spPr>
          <a:xfrm>
            <a:off x="9109813" y="3235227"/>
            <a:ext cx="2855840" cy="3498153"/>
          </a:xfrm>
          <a:prstGeom prst="rect">
            <a:avLst/>
          </a:prstGeom>
          <a:ln>
            <a:solidFill>
              <a:schemeClr val="bg1"/>
            </a:solidFill>
          </a:ln>
        </p:spPr>
      </p:pic>
      <p:sp>
        <p:nvSpPr>
          <p:cNvPr id="6" name="Content Placeholder 2">
            <a:extLst>
              <a:ext uri="{FF2B5EF4-FFF2-40B4-BE49-F238E27FC236}">
                <a16:creationId xmlns:a16="http://schemas.microsoft.com/office/drawing/2014/main" id="{41B2757A-A372-DA76-2368-8D3FC20083C3}"/>
              </a:ext>
            </a:extLst>
          </p:cNvPr>
          <p:cNvSpPr txBox="1">
            <a:spLocks/>
          </p:cNvSpPr>
          <p:nvPr/>
        </p:nvSpPr>
        <p:spPr>
          <a:xfrm>
            <a:off x="6496992" y="3223605"/>
            <a:ext cx="2522956" cy="3639158"/>
          </a:xfrm>
          <a:prstGeom prst="rect">
            <a:avLst/>
          </a:prstGeom>
          <a:noFill/>
        </p:spPr>
        <p:txBody>
          <a:bodyPr vert="horz" lIns="144000" tIns="144000" rIns="144000" bIns="144000" rtlCol="0" anchor="t">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US"/>
              <a:t>Confirm that you have read and understood the privacy statement.</a:t>
            </a:r>
            <a:endParaRPr lang="en-IE"/>
          </a:p>
          <a:p>
            <a:pPr>
              <a:buClr>
                <a:schemeClr val="tx1"/>
              </a:buClr>
            </a:pPr>
            <a:r>
              <a:rPr lang="en-US"/>
              <a:t>Click ”</a:t>
            </a:r>
            <a:r>
              <a:rPr lang="en-US" b="1"/>
              <a:t>Create an account</a:t>
            </a:r>
            <a:r>
              <a:rPr lang="en-US"/>
              <a:t>”. </a:t>
            </a:r>
            <a:endParaRPr lang="en-IE"/>
          </a:p>
          <a:p>
            <a:pPr>
              <a:buClr>
                <a:schemeClr val="tx1"/>
              </a:buClr>
            </a:pPr>
            <a:r>
              <a:rPr lang="en-US"/>
              <a:t>Check your email, you should receive a verification email.</a:t>
            </a:r>
            <a:endParaRPr lang="en-IE">
              <a:cs typeface="Arial"/>
            </a:endParaRPr>
          </a:p>
        </p:txBody>
      </p:sp>
      <p:pic>
        <p:nvPicPr>
          <p:cNvPr id="23" name="Graphic 22" descr="Badge 3 with solid fill">
            <a:extLst>
              <a:ext uri="{FF2B5EF4-FFF2-40B4-BE49-F238E27FC236}">
                <a16:creationId xmlns:a16="http://schemas.microsoft.com/office/drawing/2014/main" id="{DDBDEA3A-F3E0-F420-9E51-5D8C1B3CD2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2002" y="5825986"/>
            <a:ext cx="453190" cy="453190"/>
          </a:xfrm>
          <a:prstGeom prst="rect">
            <a:avLst/>
          </a:prstGeom>
        </p:spPr>
      </p:pic>
      <p:pic>
        <p:nvPicPr>
          <p:cNvPr id="24" name="Graphic 23" descr="Badge 3 with solid fill">
            <a:extLst>
              <a:ext uri="{FF2B5EF4-FFF2-40B4-BE49-F238E27FC236}">
                <a16:creationId xmlns:a16="http://schemas.microsoft.com/office/drawing/2014/main" id="{0E948471-E251-3F2F-674B-D1B8C6A409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6335" y="2842703"/>
            <a:ext cx="453190" cy="453190"/>
          </a:xfrm>
          <a:prstGeom prst="rect">
            <a:avLst/>
          </a:prstGeom>
        </p:spPr>
      </p:pic>
      <p:pic>
        <p:nvPicPr>
          <p:cNvPr id="26" name="Picture 25">
            <a:extLst>
              <a:ext uri="{FF2B5EF4-FFF2-40B4-BE49-F238E27FC236}">
                <a16:creationId xmlns:a16="http://schemas.microsoft.com/office/drawing/2014/main" id="{2FE2B83F-8CC6-8F4F-3245-3580E043E8D2}"/>
              </a:ext>
            </a:extLst>
          </p:cNvPr>
          <p:cNvPicPr>
            <a:picLocks noChangeAspect="1"/>
          </p:cNvPicPr>
          <p:nvPr/>
        </p:nvPicPr>
        <p:blipFill>
          <a:blip r:embed="rId7"/>
          <a:stretch>
            <a:fillRect/>
          </a:stretch>
        </p:blipFill>
        <p:spPr>
          <a:xfrm>
            <a:off x="446879" y="2173842"/>
            <a:ext cx="447675" cy="466725"/>
          </a:xfrm>
          <a:prstGeom prst="rect">
            <a:avLst/>
          </a:prstGeom>
        </p:spPr>
      </p:pic>
      <p:pic>
        <p:nvPicPr>
          <p:cNvPr id="28" name="Picture 27">
            <a:extLst>
              <a:ext uri="{FF2B5EF4-FFF2-40B4-BE49-F238E27FC236}">
                <a16:creationId xmlns:a16="http://schemas.microsoft.com/office/drawing/2014/main" id="{FA376BB2-B760-6CA6-B564-5D4486C39D62}"/>
              </a:ext>
            </a:extLst>
          </p:cNvPr>
          <p:cNvPicPr>
            <a:picLocks noChangeAspect="1"/>
          </p:cNvPicPr>
          <p:nvPr/>
        </p:nvPicPr>
        <p:blipFill>
          <a:blip r:embed="rId7"/>
          <a:stretch>
            <a:fillRect/>
          </a:stretch>
        </p:blipFill>
        <p:spPr>
          <a:xfrm>
            <a:off x="520543" y="4867786"/>
            <a:ext cx="447675" cy="466725"/>
          </a:xfrm>
          <a:prstGeom prst="rect">
            <a:avLst/>
          </a:prstGeom>
        </p:spPr>
      </p:pic>
      <p:pic>
        <p:nvPicPr>
          <p:cNvPr id="30" name="Picture 29">
            <a:extLst>
              <a:ext uri="{FF2B5EF4-FFF2-40B4-BE49-F238E27FC236}">
                <a16:creationId xmlns:a16="http://schemas.microsoft.com/office/drawing/2014/main" id="{2AD51D70-5D72-B5A7-BFE2-32FE6839F7CC}"/>
              </a:ext>
            </a:extLst>
          </p:cNvPr>
          <p:cNvPicPr>
            <a:picLocks noChangeAspect="1"/>
          </p:cNvPicPr>
          <p:nvPr/>
        </p:nvPicPr>
        <p:blipFill>
          <a:blip r:embed="rId8"/>
          <a:stretch>
            <a:fillRect/>
          </a:stretch>
        </p:blipFill>
        <p:spPr>
          <a:xfrm>
            <a:off x="446879" y="1521310"/>
            <a:ext cx="438150" cy="428625"/>
          </a:xfrm>
          <a:prstGeom prst="rect">
            <a:avLst/>
          </a:prstGeom>
        </p:spPr>
      </p:pic>
      <p:pic>
        <p:nvPicPr>
          <p:cNvPr id="32" name="Picture 31">
            <a:extLst>
              <a:ext uri="{FF2B5EF4-FFF2-40B4-BE49-F238E27FC236}">
                <a16:creationId xmlns:a16="http://schemas.microsoft.com/office/drawing/2014/main" id="{2E192D34-B7F9-2E37-0C3E-4047AEAF48E8}"/>
              </a:ext>
            </a:extLst>
          </p:cNvPr>
          <p:cNvPicPr>
            <a:picLocks noChangeAspect="1"/>
          </p:cNvPicPr>
          <p:nvPr/>
        </p:nvPicPr>
        <p:blipFill>
          <a:blip r:embed="rId8"/>
          <a:stretch>
            <a:fillRect/>
          </a:stretch>
        </p:blipFill>
        <p:spPr>
          <a:xfrm>
            <a:off x="968218" y="4376311"/>
            <a:ext cx="438150" cy="428625"/>
          </a:xfrm>
          <a:prstGeom prst="rect">
            <a:avLst/>
          </a:prstGeom>
        </p:spPr>
      </p:pic>
      <p:pic>
        <p:nvPicPr>
          <p:cNvPr id="34" name="Picture 33">
            <a:extLst>
              <a:ext uri="{FF2B5EF4-FFF2-40B4-BE49-F238E27FC236}">
                <a16:creationId xmlns:a16="http://schemas.microsoft.com/office/drawing/2014/main" id="{A03A266B-6ECC-ABFE-B1DD-48372D83B788}"/>
              </a:ext>
            </a:extLst>
          </p:cNvPr>
          <p:cNvPicPr>
            <a:picLocks noChangeAspect="1"/>
          </p:cNvPicPr>
          <p:nvPr/>
        </p:nvPicPr>
        <p:blipFill>
          <a:blip r:embed="rId9"/>
          <a:stretch>
            <a:fillRect/>
          </a:stretch>
        </p:blipFill>
        <p:spPr>
          <a:xfrm>
            <a:off x="6167161" y="4489003"/>
            <a:ext cx="457200" cy="447675"/>
          </a:xfrm>
          <a:prstGeom prst="rect">
            <a:avLst/>
          </a:prstGeom>
        </p:spPr>
      </p:pic>
      <p:pic>
        <p:nvPicPr>
          <p:cNvPr id="36" name="Picture 35">
            <a:extLst>
              <a:ext uri="{FF2B5EF4-FFF2-40B4-BE49-F238E27FC236}">
                <a16:creationId xmlns:a16="http://schemas.microsoft.com/office/drawing/2014/main" id="{F67A3B82-EA1D-B56C-A3D5-CDE4BC1D5CE0}"/>
              </a:ext>
            </a:extLst>
          </p:cNvPr>
          <p:cNvPicPr>
            <a:picLocks noChangeAspect="1"/>
          </p:cNvPicPr>
          <p:nvPr/>
        </p:nvPicPr>
        <p:blipFill>
          <a:blip r:embed="rId7"/>
          <a:stretch>
            <a:fillRect/>
          </a:stretch>
        </p:blipFill>
        <p:spPr>
          <a:xfrm>
            <a:off x="6172948" y="3295893"/>
            <a:ext cx="447675" cy="466725"/>
          </a:xfrm>
          <a:prstGeom prst="rect">
            <a:avLst/>
          </a:prstGeom>
        </p:spPr>
      </p:pic>
      <p:pic>
        <p:nvPicPr>
          <p:cNvPr id="38" name="Picture 37">
            <a:extLst>
              <a:ext uri="{FF2B5EF4-FFF2-40B4-BE49-F238E27FC236}">
                <a16:creationId xmlns:a16="http://schemas.microsoft.com/office/drawing/2014/main" id="{3BE493B1-E74B-C797-43C8-C963CCA1F3E6}"/>
              </a:ext>
            </a:extLst>
          </p:cNvPr>
          <p:cNvPicPr>
            <a:picLocks noChangeAspect="1"/>
          </p:cNvPicPr>
          <p:nvPr/>
        </p:nvPicPr>
        <p:blipFill>
          <a:blip r:embed="rId8"/>
          <a:stretch>
            <a:fillRect/>
          </a:stretch>
        </p:blipFill>
        <p:spPr>
          <a:xfrm>
            <a:off x="6232485" y="1521309"/>
            <a:ext cx="438150" cy="428625"/>
          </a:xfrm>
          <a:prstGeom prst="rect">
            <a:avLst/>
          </a:prstGeom>
        </p:spPr>
      </p:pic>
      <p:pic>
        <p:nvPicPr>
          <p:cNvPr id="40" name="Picture 39">
            <a:extLst>
              <a:ext uri="{FF2B5EF4-FFF2-40B4-BE49-F238E27FC236}">
                <a16:creationId xmlns:a16="http://schemas.microsoft.com/office/drawing/2014/main" id="{F38FC429-43F7-FB57-89C4-98FC146B2121}"/>
              </a:ext>
            </a:extLst>
          </p:cNvPr>
          <p:cNvPicPr>
            <a:picLocks noChangeAspect="1"/>
          </p:cNvPicPr>
          <p:nvPr/>
        </p:nvPicPr>
        <p:blipFill>
          <a:blip r:embed="rId8"/>
          <a:stretch>
            <a:fillRect/>
          </a:stretch>
        </p:blipFill>
        <p:spPr>
          <a:xfrm>
            <a:off x="9191663" y="4161998"/>
            <a:ext cx="438150" cy="428625"/>
          </a:xfrm>
          <a:prstGeom prst="rect">
            <a:avLst/>
          </a:prstGeom>
        </p:spPr>
      </p:pic>
      <p:pic>
        <p:nvPicPr>
          <p:cNvPr id="42" name="Picture 41">
            <a:extLst>
              <a:ext uri="{FF2B5EF4-FFF2-40B4-BE49-F238E27FC236}">
                <a16:creationId xmlns:a16="http://schemas.microsoft.com/office/drawing/2014/main" id="{9587EF5A-6878-39A8-0E5F-A3175CE67FBE}"/>
              </a:ext>
            </a:extLst>
          </p:cNvPr>
          <p:cNvPicPr>
            <a:picLocks noChangeAspect="1"/>
          </p:cNvPicPr>
          <p:nvPr/>
        </p:nvPicPr>
        <p:blipFill>
          <a:blip r:embed="rId7"/>
          <a:stretch>
            <a:fillRect/>
          </a:stretch>
        </p:blipFill>
        <p:spPr>
          <a:xfrm>
            <a:off x="9191663" y="5716096"/>
            <a:ext cx="447675" cy="466725"/>
          </a:xfrm>
          <a:prstGeom prst="rect">
            <a:avLst/>
          </a:prstGeom>
        </p:spPr>
      </p:pic>
      <p:pic>
        <p:nvPicPr>
          <p:cNvPr id="44" name="Picture 43">
            <a:extLst>
              <a:ext uri="{FF2B5EF4-FFF2-40B4-BE49-F238E27FC236}">
                <a16:creationId xmlns:a16="http://schemas.microsoft.com/office/drawing/2014/main" id="{54EEF99F-12F8-6AD5-964F-E536EFA86C9F}"/>
              </a:ext>
            </a:extLst>
          </p:cNvPr>
          <p:cNvPicPr>
            <a:picLocks noChangeAspect="1"/>
          </p:cNvPicPr>
          <p:nvPr/>
        </p:nvPicPr>
        <p:blipFill>
          <a:blip r:embed="rId9"/>
          <a:stretch>
            <a:fillRect/>
          </a:stretch>
        </p:blipFill>
        <p:spPr>
          <a:xfrm>
            <a:off x="9410738" y="6182821"/>
            <a:ext cx="457200" cy="447675"/>
          </a:xfrm>
          <a:prstGeom prst="rect">
            <a:avLst/>
          </a:prstGeom>
        </p:spPr>
      </p:pic>
      <p:sp>
        <p:nvSpPr>
          <p:cNvPr id="2" name="Oval 1">
            <a:extLst>
              <a:ext uri="{FF2B5EF4-FFF2-40B4-BE49-F238E27FC236}">
                <a16:creationId xmlns:a16="http://schemas.microsoft.com/office/drawing/2014/main" id="{4DF6A438-F719-9241-9E53-673567DCCD61}"/>
              </a:ext>
            </a:extLst>
          </p:cNvPr>
          <p:cNvSpPr/>
          <p:nvPr/>
        </p:nvSpPr>
        <p:spPr>
          <a:xfrm>
            <a:off x="6183117" y="5168150"/>
            <a:ext cx="403516" cy="403516"/>
          </a:xfrm>
          <a:prstGeom prst="ellipse">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4</a:t>
            </a:r>
            <a:endParaRPr lang="en-IE" sz="1800"/>
          </a:p>
        </p:txBody>
      </p:sp>
      <p:sp>
        <p:nvSpPr>
          <p:cNvPr id="4" name="TextBox 3">
            <a:extLst>
              <a:ext uri="{FF2B5EF4-FFF2-40B4-BE49-F238E27FC236}">
                <a16:creationId xmlns:a16="http://schemas.microsoft.com/office/drawing/2014/main" id="{7368B747-BC57-D35E-450A-D35A3B2AB64F}"/>
              </a:ext>
            </a:extLst>
          </p:cNvPr>
          <p:cNvSpPr txBox="1"/>
          <p:nvPr/>
        </p:nvSpPr>
        <p:spPr>
          <a:xfrm>
            <a:off x="3317914" y="4497860"/>
            <a:ext cx="2307691" cy="767967"/>
          </a:xfrm>
          <a:prstGeom prst="rect">
            <a:avLst/>
          </a:prstGeom>
          <a:noFill/>
        </p:spPr>
        <p:txBody>
          <a:bodyPr wrap="square" lIns="91440" tIns="45720" rIns="91440" bIns="45720" anchor="t">
            <a:spAutoFit/>
          </a:bodyPr>
          <a:lstStyle/>
          <a:p>
            <a:pPr>
              <a:lnSpc>
                <a:spcPts val="1800"/>
              </a:lnSpc>
            </a:pPr>
            <a:r>
              <a:rPr lang="en-US" i="1">
                <a:solidFill>
                  <a:srgbClr val="0066FF"/>
                </a:solidFill>
                <a:latin typeface="arial"/>
              </a:rPr>
              <a:t>If other verification options are not working, choose “Password” to continue.</a:t>
            </a:r>
            <a:endParaRPr lang="en-US" i="1">
              <a:solidFill>
                <a:srgbClr val="0066FF"/>
              </a:solidFill>
            </a:endParaRPr>
          </a:p>
        </p:txBody>
      </p:sp>
      <p:pic>
        <p:nvPicPr>
          <p:cNvPr id="8" name="Picture 7">
            <a:extLst>
              <a:ext uri="{FF2B5EF4-FFF2-40B4-BE49-F238E27FC236}">
                <a16:creationId xmlns:a16="http://schemas.microsoft.com/office/drawing/2014/main" id="{B3E05847-E48C-DACE-10CB-A5E7664D9F3D}"/>
              </a:ext>
            </a:extLst>
          </p:cNvPr>
          <p:cNvPicPr>
            <a:picLocks noChangeAspect="1"/>
          </p:cNvPicPr>
          <p:nvPr/>
        </p:nvPicPr>
        <p:blipFill>
          <a:blip r:embed="rId10"/>
          <a:stretch>
            <a:fillRect/>
          </a:stretch>
        </p:blipFill>
        <p:spPr>
          <a:xfrm>
            <a:off x="3367282" y="5334296"/>
            <a:ext cx="2212574" cy="718285"/>
          </a:xfrm>
          <a:prstGeom prst="rect">
            <a:avLst/>
          </a:prstGeom>
        </p:spPr>
      </p:pic>
      <p:sp>
        <p:nvSpPr>
          <p:cNvPr id="9" name="Content Placeholder 2">
            <a:extLst>
              <a:ext uri="{FF2B5EF4-FFF2-40B4-BE49-F238E27FC236}">
                <a16:creationId xmlns:a16="http://schemas.microsoft.com/office/drawing/2014/main" id="{0D033ED8-1E0B-6ED3-3944-E121F3D1FC11}"/>
              </a:ext>
            </a:extLst>
          </p:cNvPr>
          <p:cNvSpPr txBox="1">
            <a:spLocks/>
          </p:cNvSpPr>
          <p:nvPr/>
        </p:nvSpPr>
        <p:spPr>
          <a:xfrm>
            <a:off x="773812" y="1457781"/>
            <a:ext cx="5222343" cy="4066747"/>
          </a:xfrm>
          <a:prstGeom prst="rect">
            <a:avLst/>
          </a:prstGeom>
          <a:noFill/>
        </p:spPr>
        <p:txBody>
          <a:bodyPr vert="horz" lIns="144000" tIns="144000" rIns="144000" bIns="144000" rtlCol="0" anchor="t">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US"/>
              <a:t>Below your email address, you should see the text “</a:t>
            </a:r>
            <a:r>
              <a:rPr lang="en-US" b="1"/>
              <a:t>(External)</a:t>
            </a:r>
            <a:r>
              <a:rPr lang="en-US"/>
              <a:t>”.</a:t>
            </a:r>
            <a:endParaRPr lang="en-US">
              <a:cs typeface="Arial"/>
            </a:endParaRPr>
          </a:p>
          <a:p>
            <a:pPr>
              <a:buClr>
                <a:schemeClr val="tx1"/>
              </a:buClr>
            </a:pPr>
            <a:r>
              <a:rPr lang="en-US"/>
              <a:t>Enter your password and choose verification method.</a:t>
            </a:r>
            <a:endParaRPr lang="en-US">
              <a:cs typeface="Arial"/>
            </a:endParaRPr>
          </a:p>
          <a:p>
            <a:pPr>
              <a:buClr>
                <a:schemeClr val="tx1"/>
              </a:buClr>
            </a:pPr>
            <a:r>
              <a:rPr lang="en-US"/>
              <a:t>Click “</a:t>
            </a:r>
            <a:r>
              <a:rPr lang="en-US" b="1"/>
              <a:t>Sign in</a:t>
            </a:r>
            <a:r>
              <a:rPr lang="en-US"/>
              <a:t>”.</a:t>
            </a:r>
            <a:endParaRPr lang="en-IE"/>
          </a:p>
          <a:p>
            <a:pPr>
              <a:buClr>
                <a:srgbClr val="0066FF"/>
              </a:buClr>
            </a:pPr>
            <a:endParaRPr lang="en-US"/>
          </a:p>
          <a:p>
            <a:endParaRPr lang="en-IE">
              <a:cs typeface="Arial"/>
            </a:endParaRPr>
          </a:p>
        </p:txBody>
      </p:sp>
      <p:sp>
        <p:nvSpPr>
          <p:cNvPr id="11" name="Content Placeholder 2">
            <a:extLst>
              <a:ext uri="{FF2B5EF4-FFF2-40B4-BE49-F238E27FC236}">
                <a16:creationId xmlns:a16="http://schemas.microsoft.com/office/drawing/2014/main" id="{A6C8E11A-8AE2-E544-0F39-7DC306F6CA65}"/>
              </a:ext>
            </a:extLst>
          </p:cNvPr>
          <p:cNvSpPr txBox="1">
            <a:spLocks/>
          </p:cNvSpPr>
          <p:nvPr/>
        </p:nvSpPr>
        <p:spPr>
          <a:xfrm>
            <a:off x="6553358" y="1457781"/>
            <a:ext cx="5776991" cy="1838112"/>
          </a:xfrm>
          <a:prstGeom prst="rect">
            <a:avLst/>
          </a:prstGeom>
          <a:noFill/>
        </p:spPr>
        <p:txBody>
          <a:bodyPr vert="horz" lIns="144000" tIns="144000" rIns="144000" bIns="144000" rtlCol="0" anchor="t">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66FF"/>
              </a:buClr>
            </a:pPr>
            <a:r>
              <a:rPr lang="en-US"/>
              <a:t>Enter your contact details: </a:t>
            </a:r>
            <a:endParaRPr lang="en-IE"/>
          </a:p>
          <a:p>
            <a:pPr marL="925830" lvl="1">
              <a:lnSpc>
                <a:spcPct val="100000"/>
              </a:lnSpc>
              <a:buClr>
                <a:srgbClr val="0066FF"/>
              </a:buClr>
            </a:pPr>
            <a:r>
              <a:rPr lang="en-US" sz="1600">
                <a:solidFill>
                  <a:srgbClr val="000000"/>
                </a:solidFill>
              </a:rPr>
              <a:t>first name</a:t>
            </a:r>
            <a:endParaRPr lang="en-IE" sz="1600">
              <a:solidFill>
                <a:srgbClr val="000000"/>
              </a:solidFill>
            </a:endParaRPr>
          </a:p>
          <a:p>
            <a:pPr marL="925830" lvl="1">
              <a:lnSpc>
                <a:spcPct val="100000"/>
              </a:lnSpc>
              <a:buClr>
                <a:srgbClr val="0066FF"/>
              </a:buClr>
            </a:pPr>
            <a:r>
              <a:rPr lang="en-US" sz="1600">
                <a:solidFill>
                  <a:srgbClr val="000000"/>
                </a:solidFill>
              </a:rPr>
              <a:t>last name </a:t>
            </a:r>
            <a:endParaRPr lang="en-IE" sz="1600">
              <a:solidFill>
                <a:srgbClr val="000000"/>
              </a:solidFill>
            </a:endParaRPr>
          </a:p>
          <a:p>
            <a:pPr marL="925830" lvl="1">
              <a:lnSpc>
                <a:spcPct val="100000"/>
              </a:lnSpc>
              <a:buClr>
                <a:srgbClr val="0066FF"/>
              </a:buClr>
            </a:pPr>
            <a:r>
              <a:rPr lang="en-US" sz="1600">
                <a:solidFill>
                  <a:srgbClr val="000000"/>
                </a:solidFill>
              </a:rPr>
              <a:t>valid personal email address </a:t>
            </a:r>
            <a:endParaRPr lang="en-IE" sz="1600">
              <a:solidFill>
                <a:srgbClr val="000000"/>
              </a:solidFill>
            </a:endParaRPr>
          </a:p>
          <a:p>
            <a:pPr marL="925830" lvl="1">
              <a:lnSpc>
                <a:spcPct val="100000"/>
              </a:lnSpc>
              <a:buClr>
                <a:srgbClr val="0066FF"/>
              </a:buClr>
            </a:pPr>
            <a:r>
              <a:rPr lang="en-US" sz="1600">
                <a:solidFill>
                  <a:srgbClr val="000000"/>
                </a:solidFill>
              </a:rPr>
              <a:t>select your preferred language</a:t>
            </a:r>
            <a:endParaRPr lang="en-IE" sz="1600">
              <a:solidFill>
                <a:srgbClr val="000000"/>
              </a:solidFill>
            </a:endParaRPr>
          </a:p>
        </p:txBody>
      </p:sp>
    </p:spTree>
    <p:extLst>
      <p:ext uri="{BB962C8B-B14F-4D97-AF65-F5344CB8AC3E}">
        <p14:creationId xmlns:p14="http://schemas.microsoft.com/office/powerpoint/2010/main" val="355428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7E0CB-7229-DE5E-9F75-DC87C1E9B544}"/>
            </a:ext>
          </a:extLst>
        </p:cNvPr>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FD073B1-EF82-F5E3-B2E2-D7D053CC149C}"/>
              </a:ext>
            </a:extLst>
          </p:cNvPr>
          <p:cNvSpPr txBox="1">
            <a:spLocks/>
          </p:cNvSpPr>
          <p:nvPr/>
        </p:nvSpPr>
        <p:spPr>
          <a:xfrm>
            <a:off x="452733" y="1109625"/>
            <a:ext cx="5222343" cy="4468674"/>
          </a:xfrm>
          <a:prstGeom prst="rect">
            <a:avLst/>
          </a:prstGeom>
          <a:noFill/>
        </p:spPr>
        <p:txBody>
          <a:bodyPr vert="horz" lIns="144000" tIns="144000" rIns="144000" bIns="144000" rtlCol="0" anchor="t">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prstClr val="white"/>
              </a:buClr>
              <a:buFont typeface="Arial"/>
              <a:buAutoNum type="alphaLcPeriod"/>
            </a:pPr>
            <a:r>
              <a:rPr lang="en-US">
                <a:cs typeface="Arial"/>
              </a:rPr>
              <a:t>Go to the </a:t>
            </a:r>
            <a:r>
              <a:rPr lang="en-GB">
                <a:solidFill>
                  <a:srgbClr val="0D0D0D"/>
                </a:solidFill>
                <a:hlinkClick r:id="rId3"/>
              </a:rPr>
              <a:t>Single Candidate Portal</a:t>
            </a:r>
            <a:r>
              <a:rPr lang="en-GB">
                <a:solidFill>
                  <a:srgbClr val="0D0D0D"/>
                </a:solidFill>
              </a:rPr>
              <a:t>.</a:t>
            </a:r>
            <a:endParaRPr lang="en-GB">
              <a:solidFill>
                <a:srgbClr val="0D0D0D"/>
              </a:solidFill>
              <a:cs typeface="Arial"/>
            </a:endParaRPr>
          </a:p>
        </p:txBody>
      </p:sp>
      <p:cxnSp>
        <p:nvCxnSpPr>
          <p:cNvPr id="12" name="Straight Arrow Connector 11">
            <a:extLst>
              <a:ext uri="{FF2B5EF4-FFF2-40B4-BE49-F238E27FC236}">
                <a16:creationId xmlns:a16="http://schemas.microsoft.com/office/drawing/2014/main" id="{3646B13C-BC13-433A-3642-50228AF4CD06}"/>
              </a:ext>
            </a:extLst>
          </p:cNvPr>
          <p:cNvCxnSpPr>
            <a:cxnSpLocks/>
          </p:cNvCxnSpPr>
          <p:nvPr/>
        </p:nvCxnSpPr>
        <p:spPr>
          <a:xfrm flipV="1">
            <a:off x="6001418" y="272352"/>
            <a:ext cx="20877" cy="6387292"/>
          </a:xfrm>
          <a:prstGeom prst="straightConnector1">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0DDC76C0-196E-B457-51B4-230BEECC3693}"/>
              </a:ext>
            </a:extLst>
          </p:cNvPr>
          <p:cNvSpPr txBox="1">
            <a:spLocks/>
          </p:cNvSpPr>
          <p:nvPr/>
        </p:nvSpPr>
        <p:spPr>
          <a:xfrm>
            <a:off x="6294743" y="300467"/>
            <a:ext cx="5563970" cy="5409342"/>
          </a:xfrm>
          <a:prstGeom prst="rect">
            <a:avLst/>
          </a:prstGeom>
          <a:noFill/>
        </p:spPr>
        <p:txBody>
          <a:bodyPr vert="horz" lIns="144000" tIns="144000" rIns="144000" bIns="144000" rtlCol="0" anchor="t">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buClr>
                <a:schemeClr val="bg2">
                  <a:lumMod val="60000"/>
                  <a:lumOff val="40000"/>
                </a:schemeClr>
              </a:buClr>
            </a:pPr>
            <a:endParaRPr lang="en-US" sz="2200" b="1">
              <a:cs typeface="Arial"/>
            </a:endParaRPr>
          </a:p>
          <a:p>
            <a:br>
              <a:rPr lang="en-US" sz="1600"/>
            </a:br>
            <a:endParaRPr lang="en-US" sz="1600"/>
          </a:p>
        </p:txBody>
      </p:sp>
      <p:pic>
        <p:nvPicPr>
          <p:cNvPr id="8" name="Picture 7" descr="A screenshot of a computer screen&#10;&#10;AI-generated content may be incorrect.">
            <a:extLst>
              <a:ext uri="{FF2B5EF4-FFF2-40B4-BE49-F238E27FC236}">
                <a16:creationId xmlns:a16="http://schemas.microsoft.com/office/drawing/2014/main" id="{1A8ABA36-F618-6003-FC7B-675EBE9F6187}"/>
              </a:ext>
            </a:extLst>
          </p:cNvPr>
          <p:cNvPicPr>
            <a:picLocks noChangeAspect="1"/>
          </p:cNvPicPr>
          <p:nvPr/>
        </p:nvPicPr>
        <p:blipFill>
          <a:blip r:embed="rId4"/>
          <a:srcRect r="2715" b="34118"/>
          <a:stretch>
            <a:fillRect/>
          </a:stretch>
        </p:blipFill>
        <p:spPr>
          <a:xfrm>
            <a:off x="8706963" y="1902713"/>
            <a:ext cx="2985527" cy="3179339"/>
          </a:xfrm>
          <a:prstGeom prst="rect">
            <a:avLst/>
          </a:prstGeom>
          <a:ln>
            <a:solidFill>
              <a:schemeClr val="bg1"/>
            </a:solidFill>
          </a:ln>
        </p:spPr>
      </p:pic>
      <p:sp>
        <p:nvSpPr>
          <p:cNvPr id="9" name="TextBox 8">
            <a:extLst>
              <a:ext uri="{FF2B5EF4-FFF2-40B4-BE49-F238E27FC236}">
                <a16:creationId xmlns:a16="http://schemas.microsoft.com/office/drawing/2014/main" id="{0D011821-BC45-890B-EDFD-B2632D75AA5C}"/>
              </a:ext>
            </a:extLst>
          </p:cNvPr>
          <p:cNvSpPr txBox="1"/>
          <p:nvPr/>
        </p:nvSpPr>
        <p:spPr>
          <a:xfrm>
            <a:off x="6399272" y="5190338"/>
            <a:ext cx="6047773" cy="2092881"/>
          </a:xfrm>
          <a:prstGeom prst="rect">
            <a:avLst/>
          </a:prstGeom>
          <a:noFill/>
        </p:spPr>
        <p:txBody>
          <a:bodyPr wrap="square" lIns="91440" tIns="45720" rIns="91440" bIns="45720" anchor="t">
            <a:spAutoFit/>
          </a:bodyPr>
          <a:lstStyle/>
          <a:p>
            <a:pPr marL="342900" indent="-342900" algn="l">
              <a:lnSpc>
                <a:spcPts val="1800"/>
              </a:lnSpc>
              <a:buClr>
                <a:srgbClr val="0066FF"/>
              </a:buClr>
              <a:buFont typeface="+mj-lt"/>
              <a:buAutoNum type="alphaLcPeriod" startAt="7"/>
            </a:pPr>
            <a:r>
              <a:rPr lang="en-US" sz="2000" b="0">
                <a:solidFill>
                  <a:schemeClr val="bg1"/>
                </a:solidFill>
                <a:effectLst/>
                <a:latin typeface="arial"/>
              </a:rPr>
              <a:t>Confirm your password and click “</a:t>
            </a:r>
            <a:r>
              <a:rPr lang="en-US" sz="2000" b="1">
                <a:solidFill>
                  <a:schemeClr val="bg1"/>
                </a:solidFill>
                <a:effectLst/>
                <a:latin typeface="arial"/>
              </a:rPr>
              <a:t>Submit</a:t>
            </a:r>
            <a:r>
              <a:rPr lang="en-US" sz="2000" b="0">
                <a:solidFill>
                  <a:srgbClr val="0D0D0D"/>
                </a:solidFill>
                <a:effectLst/>
                <a:latin typeface="arial"/>
              </a:rPr>
              <a:t>”.</a:t>
            </a:r>
          </a:p>
          <a:p>
            <a:pPr>
              <a:lnSpc>
                <a:spcPts val="1800"/>
              </a:lnSpc>
            </a:pPr>
            <a:endParaRPr lang="en-US" sz="2000">
              <a:solidFill>
                <a:schemeClr val="bg1"/>
              </a:solidFill>
              <a:latin typeface="arial"/>
            </a:endParaRPr>
          </a:p>
          <a:p>
            <a:pPr>
              <a:lnSpc>
                <a:spcPts val="1800"/>
              </a:lnSpc>
            </a:pPr>
            <a:r>
              <a:rPr lang="en-US" sz="2000">
                <a:solidFill>
                  <a:schemeClr val="bg1"/>
                </a:solidFill>
                <a:latin typeface="arial"/>
              </a:rPr>
              <a:t>Your new EU Login account is ready. </a:t>
            </a:r>
          </a:p>
          <a:p>
            <a:pPr>
              <a:lnSpc>
                <a:spcPts val="1800"/>
              </a:lnSpc>
            </a:pPr>
            <a:endParaRPr lang="en-US" sz="2000">
              <a:solidFill>
                <a:schemeClr val="bg1"/>
              </a:solidFill>
              <a:latin typeface="arial"/>
            </a:endParaRPr>
          </a:p>
          <a:p>
            <a:pPr>
              <a:lnSpc>
                <a:spcPts val="1800"/>
              </a:lnSpc>
            </a:pPr>
            <a:r>
              <a:rPr lang="en-US" sz="2000">
                <a:solidFill>
                  <a:schemeClr val="bg1"/>
                </a:solidFill>
                <a:latin typeface="arial"/>
              </a:rPr>
              <a:t>Follow the guide to set up multi-factor authentication.</a:t>
            </a:r>
            <a:endParaRPr lang="en-US">
              <a:solidFill>
                <a:schemeClr val="bg1"/>
              </a:solidFill>
            </a:endParaRPr>
          </a:p>
          <a:p>
            <a:pPr>
              <a:buNone/>
            </a:pPr>
            <a:br>
              <a:rPr lang="en-US" sz="2000"/>
            </a:br>
            <a:endParaRPr lang="en-150" sz="2000"/>
          </a:p>
        </p:txBody>
      </p:sp>
      <p:sp>
        <p:nvSpPr>
          <p:cNvPr id="13" name="TextBox 12">
            <a:extLst>
              <a:ext uri="{FF2B5EF4-FFF2-40B4-BE49-F238E27FC236}">
                <a16:creationId xmlns:a16="http://schemas.microsoft.com/office/drawing/2014/main" id="{5AFAFBC0-277E-6372-CB59-389698396CB7}"/>
              </a:ext>
            </a:extLst>
          </p:cNvPr>
          <p:cNvSpPr txBox="1"/>
          <p:nvPr/>
        </p:nvSpPr>
        <p:spPr>
          <a:xfrm>
            <a:off x="6329007" y="2185543"/>
            <a:ext cx="2307691" cy="1460464"/>
          </a:xfrm>
          <a:prstGeom prst="rect">
            <a:avLst/>
          </a:prstGeom>
          <a:noFill/>
        </p:spPr>
        <p:txBody>
          <a:bodyPr wrap="square" lIns="91440" tIns="45720" rIns="91440" bIns="45720" anchor="t">
            <a:spAutoFit/>
          </a:bodyPr>
          <a:lstStyle/>
          <a:p>
            <a:pPr>
              <a:lnSpc>
                <a:spcPts val="1800"/>
              </a:lnSpc>
            </a:pPr>
            <a:r>
              <a:rPr lang="en-US" i="1">
                <a:solidFill>
                  <a:srgbClr val="0066FF"/>
                </a:solidFill>
                <a:latin typeface="arial"/>
              </a:rPr>
              <a:t>Passwords must contain at least 10 characters and include upper- and lowercase letters, numbers, and special characters.</a:t>
            </a:r>
            <a:endParaRPr lang="en-US" i="1">
              <a:solidFill>
                <a:srgbClr val="0066FF"/>
              </a:solidFill>
            </a:endParaRPr>
          </a:p>
        </p:txBody>
      </p:sp>
      <p:pic>
        <p:nvPicPr>
          <p:cNvPr id="6" name="Picture 5">
            <a:extLst>
              <a:ext uri="{FF2B5EF4-FFF2-40B4-BE49-F238E27FC236}">
                <a16:creationId xmlns:a16="http://schemas.microsoft.com/office/drawing/2014/main" id="{FAA52539-0DA1-0582-8EA7-B07942A5D21A}"/>
              </a:ext>
            </a:extLst>
          </p:cNvPr>
          <p:cNvPicPr>
            <a:picLocks noChangeAspect="1"/>
          </p:cNvPicPr>
          <p:nvPr/>
        </p:nvPicPr>
        <p:blipFill>
          <a:blip r:embed="rId5"/>
          <a:stretch>
            <a:fillRect/>
          </a:stretch>
        </p:blipFill>
        <p:spPr>
          <a:xfrm>
            <a:off x="461443" y="1143996"/>
            <a:ext cx="438150" cy="428625"/>
          </a:xfrm>
          <a:prstGeom prst="rect">
            <a:avLst/>
          </a:prstGeom>
        </p:spPr>
      </p:pic>
      <p:pic>
        <p:nvPicPr>
          <p:cNvPr id="19" name="Picture 18">
            <a:extLst>
              <a:ext uri="{FF2B5EF4-FFF2-40B4-BE49-F238E27FC236}">
                <a16:creationId xmlns:a16="http://schemas.microsoft.com/office/drawing/2014/main" id="{A41D9036-D4FE-3FCE-B58A-6E62ACE44F8F}"/>
              </a:ext>
            </a:extLst>
          </p:cNvPr>
          <p:cNvPicPr>
            <a:picLocks noChangeAspect="1"/>
          </p:cNvPicPr>
          <p:nvPr/>
        </p:nvPicPr>
        <p:blipFill>
          <a:blip r:embed="rId6"/>
          <a:stretch>
            <a:fillRect/>
          </a:stretch>
        </p:blipFill>
        <p:spPr>
          <a:xfrm>
            <a:off x="461443" y="1601211"/>
            <a:ext cx="447675" cy="466725"/>
          </a:xfrm>
          <a:prstGeom prst="rect">
            <a:avLst/>
          </a:prstGeom>
        </p:spPr>
      </p:pic>
      <p:pic>
        <p:nvPicPr>
          <p:cNvPr id="23" name="Picture 22">
            <a:extLst>
              <a:ext uri="{FF2B5EF4-FFF2-40B4-BE49-F238E27FC236}">
                <a16:creationId xmlns:a16="http://schemas.microsoft.com/office/drawing/2014/main" id="{393AA546-7576-6251-831B-7D6A252C47C7}"/>
              </a:ext>
            </a:extLst>
          </p:cNvPr>
          <p:cNvPicPr>
            <a:picLocks noChangeAspect="1"/>
          </p:cNvPicPr>
          <p:nvPr/>
        </p:nvPicPr>
        <p:blipFill>
          <a:blip r:embed="rId7"/>
          <a:stretch>
            <a:fillRect/>
          </a:stretch>
        </p:blipFill>
        <p:spPr>
          <a:xfrm>
            <a:off x="459485" y="2075685"/>
            <a:ext cx="457200" cy="447675"/>
          </a:xfrm>
          <a:prstGeom prst="rect">
            <a:avLst/>
          </a:prstGeom>
        </p:spPr>
      </p:pic>
      <p:pic>
        <p:nvPicPr>
          <p:cNvPr id="27" name="Picture 26">
            <a:extLst>
              <a:ext uri="{FF2B5EF4-FFF2-40B4-BE49-F238E27FC236}">
                <a16:creationId xmlns:a16="http://schemas.microsoft.com/office/drawing/2014/main" id="{D8EAADEA-5DDF-E3A4-983C-4FDEE1A6EF4F}"/>
              </a:ext>
            </a:extLst>
          </p:cNvPr>
          <p:cNvPicPr>
            <a:picLocks noChangeAspect="1"/>
          </p:cNvPicPr>
          <p:nvPr/>
        </p:nvPicPr>
        <p:blipFill>
          <a:blip r:embed="rId5"/>
          <a:stretch>
            <a:fillRect/>
          </a:stretch>
        </p:blipFill>
        <p:spPr>
          <a:xfrm>
            <a:off x="6294743" y="1093354"/>
            <a:ext cx="438150" cy="428625"/>
          </a:xfrm>
          <a:prstGeom prst="rect">
            <a:avLst/>
          </a:prstGeom>
        </p:spPr>
      </p:pic>
      <p:pic>
        <p:nvPicPr>
          <p:cNvPr id="33" name="Picture 32">
            <a:extLst>
              <a:ext uri="{FF2B5EF4-FFF2-40B4-BE49-F238E27FC236}">
                <a16:creationId xmlns:a16="http://schemas.microsoft.com/office/drawing/2014/main" id="{46F96813-D77C-D667-8DBF-BB006C291823}"/>
              </a:ext>
            </a:extLst>
          </p:cNvPr>
          <p:cNvPicPr>
            <a:picLocks noChangeAspect="1"/>
          </p:cNvPicPr>
          <p:nvPr/>
        </p:nvPicPr>
        <p:blipFill>
          <a:blip r:embed="rId6"/>
          <a:stretch>
            <a:fillRect/>
          </a:stretch>
        </p:blipFill>
        <p:spPr>
          <a:xfrm>
            <a:off x="8179363" y="3513434"/>
            <a:ext cx="447675" cy="466725"/>
          </a:xfrm>
          <a:prstGeom prst="rect">
            <a:avLst/>
          </a:prstGeom>
        </p:spPr>
      </p:pic>
      <p:pic>
        <p:nvPicPr>
          <p:cNvPr id="35" name="Picture 34">
            <a:extLst>
              <a:ext uri="{FF2B5EF4-FFF2-40B4-BE49-F238E27FC236}">
                <a16:creationId xmlns:a16="http://schemas.microsoft.com/office/drawing/2014/main" id="{E76D69D7-7371-A8C8-379D-B7341218388A}"/>
              </a:ext>
            </a:extLst>
          </p:cNvPr>
          <p:cNvPicPr>
            <a:picLocks noChangeAspect="1"/>
          </p:cNvPicPr>
          <p:nvPr/>
        </p:nvPicPr>
        <p:blipFill>
          <a:blip r:embed="rId6"/>
          <a:stretch>
            <a:fillRect/>
          </a:stretch>
        </p:blipFill>
        <p:spPr>
          <a:xfrm>
            <a:off x="6285218" y="1470548"/>
            <a:ext cx="447675" cy="466725"/>
          </a:xfrm>
          <a:prstGeom prst="rect">
            <a:avLst/>
          </a:prstGeom>
        </p:spPr>
      </p:pic>
      <p:sp>
        <p:nvSpPr>
          <p:cNvPr id="7" name="TextBox 6">
            <a:extLst>
              <a:ext uri="{FF2B5EF4-FFF2-40B4-BE49-F238E27FC236}">
                <a16:creationId xmlns:a16="http://schemas.microsoft.com/office/drawing/2014/main" id="{2E9721D3-E753-F880-A35D-F893EF6CC51E}"/>
              </a:ext>
            </a:extLst>
          </p:cNvPr>
          <p:cNvSpPr txBox="1"/>
          <p:nvPr/>
        </p:nvSpPr>
        <p:spPr>
          <a:xfrm>
            <a:off x="956264" y="2099467"/>
            <a:ext cx="6221184" cy="400110"/>
          </a:xfrm>
          <a:prstGeom prst="rect">
            <a:avLst/>
          </a:prstGeom>
          <a:noFill/>
        </p:spPr>
        <p:txBody>
          <a:bodyPr wrap="square" lIns="91440" tIns="45720" rIns="91440" bIns="45720" anchor="t">
            <a:spAutoFit/>
          </a:bodyPr>
          <a:lstStyle/>
          <a:p>
            <a:pPr>
              <a:buClr>
                <a:schemeClr val="tx1"/>
              </a:buClr>
            </a:pPr>
            <a:r>
              <a:rPr lang="en-GB" sz="2000">
                <a:solidFill>
                  <a:srgbClr val="0D0D0D"/>
                </a:solidFill>
                <a:latin typeface="+mn-lt"/>
                <a:cs typeface="Arial"/>
              </a:rPr>
              <a:t>Click “</a:t>
            </a:r>
            <a:r>
              <a:rPr lang="en-GB" sz="2000" b="1">
                <a:solidFill>
                  <a:srgbClr val="0D0D0D"/>
                </a:solidFill>
                <a:latin typeface="+mn-lt"/>
                <a:cs typeface="Arial"/>
              </a:rPr>
              <a:t>My CV</a:t>
            </a:r>
            <a:r>
              <a:rPr lang="en-GB" sz="2000" b="1">
                <a:solidFill>
                  <a:srgbClr val="0D0D0D"/>
                </a:solidFill>
                <a:latin typeface="+mn-lt"/>
              </a:rPr>
              <a:t>”</a:t>
            </a:r>
            <a:r>
              <a:rPr lang="en-GB" sz="2000">
                <a:solidFill>
                  <a:srgbClr val="0D0D0D"/>
                </a:solidFill>
                <a:latin typeface="+mn-lt"/>
              </a:rPr>
              <a:t>.</a:t>
            </a:r>
            <a:endParaRPr lang="en-GB" sz="2000">
              <a:solidFill>
                <a:srgbClr val="0D0D0D"/>
              </a:solidFill>
              <a:latin typeface="+mn-lt"/>
              <a:cs typeface="Arial"/>
            </a:endParaRPr>
          </a:p>
        </p:txBody>
      </p:sp>
      <p:sp>
        <p:nvSpPr>
          <p:cNvPr id="11" name="TextBox 10">
            <a:extLst>
              <a:ext uri="{FF2B5EF4-FFF2-40B4-BE49-F238E27FC236}">
                <a16:creationId xmlns:a16="http://schemas.microsoft.com/office/drawing/2014/main" id="{E0603DF0-21F9-526A-6D22-19783E7C171D}"/>
              </a:ext>
            </a:extLst>
          </p:cNvPr>
          <p:cNvSpPr txBox="1"/>
          <p:nvPr/>
        </p:nvSpPr>
        <p:spPr>
          <a:xfrm>
            <a:off x="967532" y="1644056"/>
            <a:ext cx="4719686" cy="400110"/>
          </a:xfrm>
          <a:prstGeom prst="rect">
            <a:avLst/>
          </a:prstGeom>
          <a:noFill/>
        </p:spPr>
        <p:txBody>
          <a:bodyPr wrap="square" lIns="91440" tIns="45720" rIns="91440" bIns="45720" anchor="t">
            <a:spAutoFit/>
          </a:bodyPr>
          <a:lstStyle/>
          <a:p>
            <a:pPr>
              <a:buClr>
                <a:schemeClr val="tx1"/>
              </a:buClr>
            </a:pPr>
            <a:r>
              <a:rPr lang="en-GB" sz="2000">
                <a:solidFill>
                  <a:srgbClr val="0D0D0D"/>
                </a:solidFill>
                <a:latin typeface="+mn-lt"/>
                <a:cs typeface="Arial"/>
              </a:rPr>
              <a:t>Click </a:t>
            </a:r>
            <a:r>
              <a:rPr lang="en-GB" sz="2000" b="1">
                <a:solidFill>
                  <a:srgbClr val="0D0D0D"/>
                </a:solidFill>
                <a:latin typeface="+mn-lt"/>
                <a:cs typeface="Arial"/>
              </a:rPr>
              <a:t>“My Account</a:t>
            </a:r>
            <a:r>
              <a:rPr lang="en-GB" sz="2000" b="1">
                <a:solidFill>
                  <a:srgbClr val="0D0D0D"/>
                </a:solidFill>
                <a:latin typeface="+mn-lt"/>
              </a:rPr>
              <a:t>”</a:t>
            </a:r>
            <a:r>
              <a:rPr lang="en-GB" sz="2000">
                <a:solidFill>
                  <a:srgbClr val="0D0D0D"/>
                </a:solidFill>
                <a:latin typeface="+mn-lt"/>
              </a:rPr>
              <a:t>.</a:t>
            </a:r>
            <a:endParaRPr lang="en-GB" sz="2000">
              <a:solidFill>
                <a:srgbClr val="0D0D0D"/>
              </a:solidFill>
              <a:latin typeface="+mn-lt"/>
              <a:cs typeface="Arial"/>
            </a:endParaRPr>
          </a:p>
        </p:txBody>
      </p:sp>
      <p:pic>
        <p:nvPicPr>
          <p:cNvPr id="20" name="Picture 19">
            <a:extLst>
              <a:ext uri="{FF2B5EF4-FFF2-40B4-BE49-F238E27FC236}">
                <a16:creationId xmlns:a16="http://schemas.microsoft.com/office/drawing/2014/main" id="{5CBAB3F0-09CF-1C28-69C4-FFEAF9FBD94F}"/>
              </a:ext>
            </a:extLst>
          </p:cNvPr>
          <p:cNvPicPr>
            <a:picLocks noChangeAspect="1"/>
          </p:cNvPicPr>
          <p:nvPr/>
        </p:nvPicPr>
        <p:blipFill>
          <a:blip r:embed="rId8"/>
          <a:srcRect r="72219" b="43059"/>
          <a:stretch/>
        </p:blipFill>
        <p:spPr>
          <a:xfrm>
            <a:off x="622264" y="3111793"/>
            <a:ext cx="2907153" cy="2400734"/>
          </a:xfrm>
          <a:prstGeom prst="rect">
            <a:avLst/>
          </a:prstGeom>
          <a:ln>
            <a:solidFill>
              <a:schemeClr val="bg1"/>
            </a:solidFill>
          </a:ln>
        </p:spPr>
      </p:pic>
      <p:pic>
        <p:nvPicPr>
          <p:cNvPr id="22" name="Picture 21">
            <a:extLst>
              <a:ext uri="{FF2B5EF4-FFF2-40B4-BE49-F238E27FC236}">
                <a16:creationId xmlns:a16="http://schemas.microsoft.com/office/drawing/2014/main" id="{C3297545-7C0E-EE8E-5F10-5651279CC9A3}"/>
              </a:ext>
            </a:extLst>
          </p:cNvPr>
          <p:cNvPicPr>
            <a:picLocks noChangeAspect="1"/>
          </p:cNvPicPr>
          <p:nvPr/>
        </p:nvPicPr>
        <p:blipFill>
          <a:blip r:embed="rId6"/>
          <a:stretch>
            <a:fillRect/>
          </a:stretch>
        </p:blipFill>
        <p:spPr>
          <a:xfrm>
            <a:off x="104261" y="3411402"/>
            <a:ext cx="447675" cy="466725"/>
          </a:xfrm>
          <a:prstGeom prst="rect">
            <a:avLst/>
          </a:prstGeom>
        </p:spPr>
      </p:pic>
      <p:pic>
        <p:nvPicPr>
          <p:cNvPr id="24" name="Picture 23">
            <a:extLst>
              <a:ext uri="{FF2B5EF4-FFF2-40B4-BE49-F238E27FC236}">
                <a16:creationId xmlns:a16="http://schemas.microsoft.com/office/drawing/2014/main" id="{0EC6E243-6E7C-FE3D-461B-91749C21D613}"/>
              </a:ext>
            </a:extLst>
          </p:cNvPr>
          <p:cNvPicPr>
            <a:picLocks noChangeAspect="1"/>
          </p:cNvPicPr>
          <p:nvPr/>
        </p:nvPicPr>
        <p:blipFill>
          <a:blip r:embed="rId7"/>
          <a:stretch>
            <a:fillRect/>
          </a:stretch>
        </p:blipFill>
        <p:spPr>
          <a:xfrm>
            <a:off x="93128" y="4459880"/>
            <a:ext cx="457200" cy="447675"/>
          </a:xfrm>
          <a:prstGeom prst="rect">
            <a:avLst/>
          </a:prstGeom>
        </p:spPr>
      </p:pic>
      <p:sp>
        <p:nvSpPr>
          <p:cNvPr id="37" name="TextBox 36">
            <a:extLst>
              <a:ext uri="{FF2B5EF4-FFF2-40B4-BE49-F238E27FC236}">
                <a16:creationId xmlns:a16="http://schemas.microsoft.com/office/drawing/2014/main" id="{B40EC255-65F1-CFF4-7DF3-EDDDCE707885}"/>
              </a:ext>
            </a:extLst>
          </p:cNvPr>
          <p:cNvSpPr txBox="1"/>
          <p:nvPr/>
        </p:nvSpPr>
        <p:spPr>
          <a:xfrm>
            <a:off x="993015" y="2534241"/>
            <a:ext cx="6221184" cy="400110"/>
          </a:xfrm>
          <a:prstGeom prst="rect">
            <a:avLst/>
          </a:prstGeom>
          <a:noFill/>
        </p:spPr>
        <p:txBody>
          <a:bodyPr wrap="square" lIns="91440" tIns="45720" rIns="91440" bIns="45720" anchor="t">
            <a:spAutoFit/>
          </a:bodyPr>
          <a:lstStyle/>
          <a:p>
            <a:pPr>
              <a:buClr>
                <a:schemeClr val="tx1"/>
              </a:buClr>
            </a:pPr>
            <a:r>
              <a:rPr lang="en-GB" sz="2000">
                <a:solidFill>
                  <a:srgbClr val="0D0D0D"/>
                </a:solidFill>
                <a:latin typeface="+mn-lt"/>
                <a:cs typeface="Arial"/>
              </a:rPr>
              <a:t>Fill in </a:t>
            </a:r>
            <a:r>
              <a:rPr lang="en-GB" sz="2000">
                <a:solidFill>
                  <a:srgbClr val="0D0D0D"/>
                </a:solidFill>
                <a:latin typeface="+mn-lt"/>
              </a:rPr>
              <a:t>the required</a:t>
            </a:r>
            <a:r>
              <a:rPr lang="en-GB" sz="2000">
                <a:solidFill>
                  <a:srgbClr val="0D0D0D"/>
                </a:solidFill>
                <a:latin typeface="+mn-lt"/>
                <a:cs typeface="Arial"/>
              </a:rPr>
              <a:t> information</a:t>
            </a:r>
            <a:r>
              <a:rPr lang="en-GB" sz="2000">
                <a:solidFill>
                  <a:srgbClr val="0D0D0D"/>
                </a:solidFill>
                <a:latin typeface="+mn-lt"/>
              </a:rPr>
              <a:t>.</a:t>
            </a:r>
            <a:endParaRPr lang="en-GB" sz="2000">
              <a:solidFill>
                <a:srgbClr val="0D0D0D"/>
              </a:solidFill>
              <a:latin typeface="+mn-lt"/>
              <a:cs typeface="Arial"/>
            </a:endParaRPr>
          </a:p>
        </p:txBody>
      </p:sp>
      <p:sp>
        <p:nvSpPr>
          <p:cNvPr id="40" name="Oval 39">
            <a:extLst>
              <a:ext uri="{FF2B5EF4-FFF2-40B4-BE49-F238E27FC236}">
                <a16:creationId xmlns:a16="http://schemas.microsoft.com/office/drawing/2014/main" id="{3DAAC611-4DAB-4F1C-B3F4-2F04FAFB6CB0}"/>
              </a:ext>
            </a:extLst>
          </p:cNvPr>
          <p:cNvSpPr/>
          <p:nvPr/>
        </p:nvSpPr>
        <p:spPr>
          <a:xfrm>
            <a:off x="503598" y="2565241"/>
            <a:ext cx="353839" cy="353839"/>
          </a:xfrm>
          <a:prstGeom prst="ellipse">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4</a:t>
            </a:r>
            <a:endParaRPr lang="en-IE" sz="1800"/>
          </a:p>
        </p:txBody>
      </p:sp>
      <p:pic>
        <p:nvPicPr>
          <p:cNvPr id="42" name="Picture 41">
            <a:extLst>
              <a:ext uri="{FF2B5EF4-FFF2-40B4-BE49-F238E27FC236}">
                <a16:creationId xmlns:a16="http://schemas.microsoft.com/office/drawing/2014/main" id="{ADD1CF39-4890-FB4C-9DF3-325B6744B62A}"/>
              </a:ext>
            </a:extLst>
          </p:cNvPr>
          <p:cNvPicPr>
            <a:picLocks noChangeAspect="1"/>
          </p:cNvPicPr>
          <p:nvPr/>
        </p:nvPicPr>
        <p:blipFill>
          <a:blip r:embed="rId9"/>
          <a:stretch>
            <a:fillRect/>
          </a:stretch>
        </p:blipFill>
        <p:spPr>
          <a:xfrm>
            <a:off x="2684503" y="3908549"/>
            <a:ext cx="3107718" cy="2670151"/>
          </a:xfrm>
          <a:prstGeom prst="rect">
            <a:avLst/>
          </a:prstGeom>
        </p:spPr>
      </p:pic>
      <p:sp>
        <p:nvSpPr>
          <p:cNvPr id="43" name="Oval 42">
            <a:extLst>
              <a:ext uri="{FF2B5EF4-FFF2-40B4-BE49-F238E27FC236}">
                <a16:creationId xmlns:a16="http://schemas.microsoft.com/office/drawing/2014/main" id="{189978B7-40ED-723C-6039-D30125F42A6F}"/>
              </a:ext>
            </a:extLst>
          </p:cNvPr>
          <p:cNvSpPr/>
          <p:nvPr/>
        </p:nvSpPr>
        <p:spPr>
          <a:xfrm>
            <a:off x="4061442" y="4353386"/>
            <a:ext cx="353839" cy="353839"/>
          </a:xfrm>
          <a:prstGeom prst="ellipse">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4</a:t>
            </a:r>
            <a:endParaRPr lang="en-IE" sz="1800"/>
          </a:p>
        </p:txBody>
      </p:sp>
      <p:pic>
        <p:nvPicPr>
          <p:cNvPr id="44" name="Picture 43">
            <a:extLst>
              <a:ext uri="{FF2B5EF4-FFF2-40B4-BE49-F238E27FC236}">
                <a16:creationId xmlns:a16="http://schemas.microsoft.com/office/drawing/2014/main" id="{18137833-8246-0173-6924-873BEB4A056F}"/>
              </a:ext>
            </a:extLst>
          </p:cNvPr>
          <p:cNvPicPr>
            <a:picLocks noChangeAspect="1"/>
          </p:cNvPicPr>
          <p:nvPr/>
        </p:nvPicPr>
        <p:blipFill>
          <a:blip r:embed="rId7"/>
          <a:stretch>
            <a:fillRect/>
          </a:stretch>
        </p:blipFill>
        <p:spPr>
          <a:xfrm>
            <a:off x="6325772" y="5127018"/>
            <a:ext cx="457200" cy="447675"/>
          </a:xfrm>
          <a:prstGeom prst="rect">
            <a:avLst/>
          </a:prstGeom>
        </p:spPr>
      </p:pic>
      <p:sp>
        <p:nvSpPr>
          <p:cNvPr id="2" name="Content Placeholder 2">
            <a:extLst>
              <a:ext uri="{FF2B5EF4-FFF2-40B4-BE49-F238E27FC236}">
                <a16:creationId xmlns:a16="http://schemas.microsoft.com/office/drawing/2014/main" id="{F7BFC5E1-2CAD-6CC8-0E18-5147782F2FD0}"/>
              </a:ext>
            </a:extLst>
          </p:cNvPr>
          <p:cNvSpPr txBox="1">
            <a:spLocks/>
          </p:cNvSpPr>
          <p:nvPr/>
        </p:nvSpPr>
        <p:spPr>
          <a:xfrm>
            <a:off x="6641173" y="1026519"/>
            <a:ext cx="5563970" cy="2318048"/>
          </a:xfrm>
          <a:prstGeom prst="rect">
            <a:avLst/>
          </a:prstGeom>
          <a:noFill/>
        </p:spPr>
        <p:txBody>
          <a:bodyPr vert="horz" lIns="144000" tIns="144000" rIns="144000" bIns="144000" rtlCol="0" anchor="t">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US"/>
              <a:t>Open the email and click the link provided. </a:t>
            </a:r>
            <a:endParaRPr lang="en-US">
              <a:cs typeface="Arial"/>
            </a:endParaRPr>
          </a:p>
          <a:p>
            <a:pPr>
              <a:buClr>
                <a:schemeClr val="tx1"/>
              </a:buClr>
            </a:pPr>
            <a:r>
              <a:rPr lang="en-US"/>
              <a:t>Choose a new password. </a:t>
            </a:r>
            <a:endParaRPr lang="en-US">
              <a:cs typeface="Arial"/>
            </a:endParaRPr>
          </a:p>
          <a:p>
            <a:endParaRPr lang="en-US" sz="1600"/>
          </a:p>
          <a:p>
            <a:br>
              <a:rPr lang="en-US" sz="1600"/>
            </a:br>
            <a:endParaRPr lang="en-US" sz="1600"/>
          </a:p>
        </p:txBody>
      </p:sp>
      <p:sp>
        <p:nvSpPr>
          <p:cNvPr id="16" name="Content Placeholder 2">
            <a:extLst>
              <a:ext uri="{FF2B5EF4-FFF2-40B4-BE49-F238E27FC236}">
                <a16:creationId xmlns:a16="http://schemas.microsoft.com/office/drawing/2014/main" id="{36FC2EDB-CD22-00C3-3DF2-ADF90238B8AE}"/>
              </a:ext>
            </a:extLst>
          </p:cNvPr>
          <p:cNvSpPr txBox="1">
            <a:spLocks/>
          </p:cNvSpPr>
          <p:nvPr/>
        </p:nvSpPr>
        <p:spPr>
          <a:xfrm>
            <a:off x="499984" y="142551"/>
            <a:ext cx="4877878" cy="917267"/>
          </a:xfrm>
          <a:prstGeom prst="rect">
            <a:avLst/>
          </a:prstGeom>
          <a:noFill/>
          <a:ln>
            <a:solidFill>
              <a:schemeClr val="bg1"/>
            </a:solidFill>
          </a:ln>
        </p:spPr>
        <p:txBody>
          <a:bodyPr vert="horz" lIns="144000" tIns="144000" rIns="144000" bIns="144000" rtlCol="0" anchor="t">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buClr>
                <a:schemeClr val="bg2">
                  <a:lumMod val="60000"/>
                  <a:lumOff val="40000"/>
                </a:schemeClr>
              </a:buClr>
            </a:pPr>
            <a:r>
              <a:rPr lang="en-IE" sz="2200" b="1"/>
              <a:t>Scenario A - </a:t>
            </a:r>
            <a:r>
              <a:rPr lang="en-US" sz="2200" b="1"/>
              <a:t>you already have external EU Login account</a:t>
            </a:r>
            <a:endParaRPr lang="en-US" sz="2200" b="1">
              <a:cs typeface="Arial"/>
            </a:endParaRPr>
          </a:p>
          <a:p>
            <a:pPr>
              <a:buClr>
                <a:srgbClr val="0066FF"/>
              </a:buClr>
            </a:pPr>
            <a:endParaRPr lang="en-US"/>
          </a:p>
          <a:p>
            <a:endParaRPr lang="en-IE">
              <a:cs typeface="Arial"/>
            </a:endParaRPr>
          </a:p>
        </p:txBody>
      </p:sp>
      <p:sp>
        <p:nvSpPr>
          <p:cNvPr id="18" name="Content Placeholder 2">
            <a:extLst>
              <a:ext uri="{FF2B5EF4-FFF2-40B4-BE49-F238E27FC236}">
                <a16:creationId xmlns:a16="http://schemas.microsoft.com/office/drawing/2014/main" id="{1C0A5C3F-54AD-6048-1C8F-0F1698FE032F}"/>
              </a:ext>
            </a:extLst>
          </p:cNvPr>
          <p:cNvSpPr txBox="1">
            <a:spLocks/>
          </p:cNvSpPr>
          <p:nvPr/>
        </p:nvSpPr>
        <p:spPr>
          <a:xfrm>
            <a:off x="6284399" y="133453"/>
            <a:ext cx="5568225" cy="918130"/>
          </a:xfrm>
          <a:prstGeom prst="rect">
            <a:avLst/>
          </a:prstGeom>
          <a:noFill/>
          <a:ln>
            <a:solidFill>
              <a:schemeClr val="bg1"/>
            </a:solidFill>
          </a:ln>
        </p:spPr>
        <p:txBody>
          <a:bodyPr vert="horz" lIns="144000" tIns="144000" rIns="144000" bIns="144000" rtlCol="0" anchor="t">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buClr>
                <a:schemeClr val="bg2">
                  <a:lumMod val="60000"/>
                  <a:lumOff val="40000"/>
                </a:schemeClr>
              </a:buClr>
            </a:pPr>
            <a:r>
              <a:rPr lang="en-IE" sz="2200" b="1"/>
              <a:t>Scenario B - </a:t>
            </a:r>
            <a:r>
              <a:rPr lang="en-US" sz="2200" b="1"/>
              <a:t>you don’t have an external EU Login account</a:t>
            </a:r>
            <a:endParaRPr lang="en-IE" sz="2200" b="1">
              <a:cs typeface="Arial"/>
            </a:endParaRPr>
          </a:p>
          <a:p>
            <a:endParaRPr lang="en-US" sz="2200" b="1">
              <a:solidFill>
                <a:srgbClr val="00B050"/>
              </a:solidFill>
            </a:endParaRPr>
          </a:p>
        </p:txBody>
      </p:sp>
    </p:spTree>
    <p:extLst>
      <p:ext uri="{BB962C8B-B14F-4D97-AF65-F5344CB8AC3E}">
        <p14:creationId xmlns:p14="http://schemas.microsoft.com/office/powerpoint/2010/main" val="3071189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B9B06-B170-06D1-D8E6-C7D4D6319FB9}"/>
            </a:ext>
          </a:extLst>
        </p:cNvPr>
        <p:cNvGrpSpPr/>
        <p:nvPr/>
      </p:nvGrpSpPr>
      <p:grpSpPr>
        <a:xfrm>
          <a:off x="0" y="0"/>
          <a:ext cx="0" cy="0"/>
          <a:chOff x="0" y="0"/>
          <a:chExt cx="0" cy="0"/>
        </a:xfrm>
      </p:grpSpPr>
      <p:cxnSp>
        <p:nvCxnSpPr>
          <p:cNvPr id="12" name="Straight Arrow Connector 11">
            <a:extLst>
              <a:ext uri="{FF2B5EF4-FFF2-40B4-BE49-F238E27FC236}">
                <a16:creationId xmlns:a16="http://schemas.microsoft.com/office/drawing/2014/main" id="{94EADEE6-6D74-B775-9B16-6952EAB007AA}"/>
              </a:ext>
            </a:extLst>
          </p:cNvPr>
          <p:cNvCxnSpPr>
            <a:cxnSpLocks/>
          </p:cNvCxnSpPr>
          <p:nvPr/>
        </p:nvCxnSpPr>
        <p:spPr>
          <a:xfrm flipH="1" flipV="1">
            <a:off x="6032734" y="595940"/>
            <a:ext cx="31313" cy="5865375"/>
          </a:xfrm>
          <a:prstGeom prst="straightConnector1">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6B5AD2-B557-E485-FA7E-74444EFE751D}"/>
              </a:ext>
            </a:extLst>
          </p:cNvPr>
          <p:cNvSpPr txBox="1"/>
          <p:nvPr/>
        </p:nvSpPr>
        <p:spPr>
          <a:xfrm>
            <a:off x="6420169" y="1247296"/>
            <a:ext cx="6047773" cy="1631216"/>
          </a:xfrm>
          <a:prstGeom prst="rect">
            <a:avLst/>
          </a:prstGeom>
          <a:noFill/>
        </p:spPr>
        <p:txBody>
          <a:bodyPr wrap="square" lIns="91440" tIns="45720" rIns="91440" bIns="45720" anchor="t">
            <a:spAutoFit/>
          </a:bodyPr>
          <a:lstStyle/>
          <a:p>
            <a:pPr>
              <a:lnSpc>
                <a:spcPts val="1800"/>
              </a:lnSpc>
            </a:pPr>
            <a:r>
              <a:rPr lang="en-US" sz="2000" b="1">
                <a:solidFill>
                  <a:schemeClr val="bg1"/>
                </a:solidFill>
                <a:latin typeface="+mn-lt"/>
              </a:rPr>
              <a:t>Your new EU Login account is ready.</a:t>
            </a:r>
          </a:p>
          <a:p>
            <a:pPr>
              <a:lnSpc>
                <a:spcPts val="1800"/>
              </a:lnSpc>
            </a:pPr>
            <a:endParaRPr lang="en-US" sz="2000" b="1">
              <a:solidFill>
                <a:schemeClr val="bg1"/>
              </a:solidFill>
              <a:latin typeface="+mn-lt"/>
            </a:endParaRPr>
          </a:p>
          <a:p>
            <a:pPr>
              <a:lnSpc>
                <a:spcPts val="1800"/>
              </a:lnSpc>
            </a:pPr>
            <a:r>
              <a:rPr lang="en-US" sz="2000" b="1">
                <a:solidFill>
                  <a:schemeClr val="bg1"/>
                </a:solidFill>
                <a:latin typeface="+mn-lt"/>
              </a:rPr>
              <a:t>Go to the next slide and continue follow this guide to set up multi-factor authentication.</a:t>
            </a:r>
            <a:endParaRPr lang="en-US" b="1">
              <a:solidFill>
                <a:schemeClr val="bg1"/>
              </a:solidFill>
              <a:latin typeface="+mn-lt"/>
            </a:endParaRPr>
          </a:p>
          <a:p>
            <a:pPr>
              <a:buNone/>
            </a:pPr>
            <a:br>
              <a:rPr lang="en-US" sz="2000">
                <a:latin typeface="+mn-lt"/>
              </a:rPr>
            </a:br>
            <a:endParaRPr lang="en-150" sz="2000">
              <a:latin typeface="+mn-lt"/>
            </a:endParaRPr>
          </a:p>
        </p:txBody>
      </p:sp>
      <p:sp>
        <p:nvSpPr>
          <p:cNvPr id="2" name="Content Placeholder 2">
            <a:extLst>
              <a:ext uri="{FF2B5EF4-FFF2-40B4-BE49-F238E27FC236}">
                <a16:creationId xmlns:a16="http://schemas.microsoft.com/office/drawing/2014/main" id="{FC65ED9D-0945-4B87-20BC-F4B841EA77F2}"/>
              </a:ext>
            </a:extLst>
          </p:cNvPr>
          <p:cNvSpPr txBox="1">
            <a:spLocks/>
          </p:cNvSpPr>
          <p:nvPr/>
        </p:nvSpPr>
        <p:spPr>
          <a:xfrm>
            <a:off x="333287" y="5795680"/>
            <a:ext cx="5222343" cy="1430271"/>
          </a:xfrm>
          <a:prstGeom prst="rect">
            <a:avLst/>
          </a:prstGeom>
          <a:noFill/>
        </p:spPr>
        <p:txBody>
          <a:bodyPr vert="horz" lIns="144000" tIns="144000" rIns="144000" bIns="144000" rtlCol="0" anchor="t">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IE">
              <a:cs typeface="Arial"/>
            </a:endParaRPr>
          </a:p>
        </p:txBody>
      </p:sp>
      <p:sp>
        <p:nvSpPr>
          <p:cNvPr id="16" name="TextBox 15">
            <a:extLst>
              <a:ext uri="{FF2B5EF4-FFF2-40B4-BE49-F238E27FC236}">
                <a16:creationId xmlns:a16="http://schemas.microsoft.com/office/drawing/2014/main" id="{B048EDEB-424B-8593-E713-871AD54A6055}"/>
              </a:ext>
            </a:extLst>
          </p:cNvPr>
          <p:cNvSpPr txBox="1"/>
          <p:nvPr/>
        </p:nvSpPr>
        <p:spPr>
          <a:xfrm>
            <a:off x="959158" y="1599564"/>
            <a:ext cx="6221184" cy="400110"/>
          </a:xfrm>
          <a:prstGeom prst="rect">
            <a:avLst/>
          </a:prstGeom>
          <a:noFill/>
        </p:spPr>
        <p:txBody>
          <a:bodyPr wrap="square">
            <a:spAutoFit/>
          </a:bodyPr>
          <a:lstStyle/>
          <a:p>
            <a:pPr>
              <a:buClr>
                <a:schemeClr val="tx1"/>
              </a:buClr>
            </a:pPr>
            <a:r>
              <a:rPr lang="en-GB" sz="2000">
                <a:solidFill>
                  <a:srgbClr val="0D0D0D"/>
                </a:solidFill>
                <a:latin typeface="+mn-lt"/>
                <a:cs typeface="Arial"/>
              </a:rPr>
              <a:t>Click </a:t>
            </a:r>
            <a:r>
              <a:rPr lang="en-GB" sz="2000" b="1">
                <a:solidFill>
                  <a:srgbClr val="0D0D0D"/>
                </a:solidFill>
                <a:latin typeface="+mn-lt"/>
                <a:cs typeface="Arial"/>
              </a:rPr>
              <a:t>“Apply for a competition</a:t>
            </a:r>
            <a:r>
              <a:rPr lang="en-GB" sz="2000">
                <a:solidFill>
                  <a:srgbClr val="0D0D0D"/>
                </a:solidFill>
                <a:latin typeface="+mn-lt"/>
                <a:cs typeface="Arial"/>
              </a:rPr>
              <a:t>”. </a:t>
            </a:r>
          </a:p>
        </p:txBody>
      </p:sp>
      <p:sp>
        <p:nvSpPr>
          <p:cNvPr id="17" name="TextBox 16">
            <a:extLst>
              <a:ext uri="{FF2B5EF4-FFF2-40B4-BE49-F238E27FC236}">
                <a16:creationId xmlns:a16="http://schemas.microsoft.com/office/drawing/2014/main" id="{B72B4B77-0FD1-4399-D005-637330FA5616}"/>
              </a:ext>
            </a:extLst>
          </p:cNvPr>
          <p:cNvSpPr txBox="1"/>
          <p:nvPr/>
        </p:nvSpPr>
        <p:spPr>
          <a:xfrm>
            <a:off x="978588" y="2128455"/>
            <a:ext cx="4935309" cy="1631216"/>
          </a:xfrm>
          <a:prstGeom prst="rect">
            <a:avLst/>
          </a:prstGeom>
          <a:noFill/>
        </p:spPr>
        <p:txBody>
          <a:bodyPr wrap="square" lIns="91440" tIns="45720" rIns="91440" bIns="45720" anchor="t">
            <a:spAutoFit/>
          </a:bodyPr>
          <a:lstStyle/>
          <a:p>
            <a:pPr>
              <a:buClr>
                <a:schemeClr val="tx1"/>
              </a:buClr>
            </a:pPr>
            <a:r>
              <a:rPr lang="en-GB" sz="2000">
                <a:solidFill>
                  <a:srgbClr val="0D0D0D"/>
                </a:solidFill>
                <a:latin typeface="+mn-lt"/>
                <a:cs typeface="Arial"/>
              </a:rPr>
              <a:t>Click </a:t>
            </a:r>
            <a:r>
              <a:rPr lang="en-GB" sz="2000" b="1">
                <a:solidFill>
                  <a:srgbClr val="0D0D0D"/>
                </a:solidFill>
                <a:latin typeface="+mn-lt"/>
                <a:cs typeface="Arial"/>
              </a:rPr>
              <a:t>“Apply</a:t>
            </a:r>
            <a:r>
              <a:rPr lang="en-GB" sz="2000" b="1">
                <a:solidFill>
                  <a:srgbClr val="0D0D0D"/>
                </a:solidFill>
                <a:latin typeface="+mn-lt"/>
              </a:rPr>
              <a:t>”. </a:t>
            </a:r>
            <a:endParaRPr lang="en-GB">
              <a:latin typeface="+mn-lt"/>
            </a:endParaRPr>
          </a:p>
          <a:p>
            <a:endParaRPr lang="en-GB" sz="2000">
              <a:solidFill>
                <a:srgbClr val="0D0D0D"/>
              </a:solidFill>
              <a:latin typeface="+mn-lt"/>
            </a:endParaRPr>
          </a:p>
          <a:p>
            <a:r>
              <a:rPr lang="en-GB" sz="2000" b="1">
                <a:solidFill>
                  <a:srgbClr val="0D0D0D"/>
                </a:solidFill>
                <a:latin typeface="+mn-lt"/>
              </a:rPr>
              <a:t>You can then close this guide and continue with your application. </a:t>
            </a:r>
            <a:endParaRPr lang="en-GB" b="1"/>
          </a:p>
          <a:p>
            <a:endParaRPr lang="en-IE" sz="2000">
              <a:latin typeface="+mn-lt"/>
              <a:cs typeface="Arial"/>
            </a:endParaRPr>
          </a:p>
        </p:txBody>
      </p:sp>
      <p:sp>
        <p:nvSpPr>
          <p:cNvPr id="26" name="Oval 25">
            <a:extLst>
              <a:ext uri="{FF2B5EF4-FFF2-40B4-BE49-F238E27FC236}">
                <a16:creationId xmlns:a16="http://schemas.microsoft.com/office/drawing/2014/main" id="{989ABD5B-0F55-0D7C-2BD6-B063A7C0662F}"/>
              </a:ext>
            </a:extLst>
          </p:cNvPr>
          <p:cNvSpPr/>
          <p:nvPr/>
        </p:nvSpPr>
        <p:spPr>
          <a:xfrm>
            <a:off x="524123" y="1624964"/>
            <a:ext cx="353839" cy="353839"/>
          </a:xfrm>
          <a:prstGeom prst="ellipse">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6</a:t>
            </a:r>
            <a:endParaRPr lang="en-IE" sz="1800"/>
          </a:p>
        </p:txBody>
      </p:sp>
      <p:sp>
        <p:nvSpPr>
          <p:cNvPr id="30" name="Oval 29">
            <a:extLst>
              <a:ext uri="{FF2B5EF4-FFF2-40B4-BE49-F238E27FC236}">
                <a16:creationId xmlns:a16="http://schemas.microsoft.com/office/drawing/2014/main" id="{A048180E-5940-D296-3BFD-8862CA797921}"/>
              </a:ext>
            </a:extLst>
          </p:cNvPr>
          <p:cNvSpPr/>
          <p:nvPr/>
        </p:nvSpPr>
        <p:spPr>
          <a:xfrm>
            <a:off x="519416" y="2071744"/>
            <a:ext cx="353839" cy="353839"/>
          </a:xfrm>
          <a:prstGeom prst="ellipse">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7</a:t>
            </a:r>
            <a:endParaRPr lang="en-IE" sz="1800"/>
          </a:p>
        </p:txBody>
      </p:sp>
      <p:pic>
        <p:nvPicPr>
          <p:cNvPr id="32" name="Picture 31">
            <a:extLst>
              <a:ext uri="{FF2B5EF4-FFF2-40B4-BE49-F238E27FC236}">
                <a16:creationId xmlns:a16="http://schemas.microsoft.com/office/drawing/2014/main" id="{2765DC99-5E8A-6E69-3316-0D6A1BD8C966}"/>
              </a:ext>
            </a:extLst>
          </p:cNvPr>
          <p:cNvPicPr>
            <a:picLocks noChangeAspect="1"/>
          </p:cNvPicPr>
          <p:nvPr/>
        </p:nvPicPr>
        <p:blipFill>
          <a:blip r:embed="rId3"/>
          <a:stretch>
            <a:fillRect/>
          </a:stretch>
        </p:blipFill>
        <p:spPr>
          <a:xfrm>
            <a:off x="552159" y="3581890"/>
            <a:ext cx="4906587" cy="1685283"/>
          </a:xfrm>
          <a:prstGeom prst="rect">
            <a:avLst/>
          </a:prstGeom>
          <a:ln>
            <a:solidFill>
              <a:schemeClr val="bg1"/>
            </a:solidFill>
          </a:ln>
        </p:spPr>
      </p:pic>
      <p:sp>
        <p:nvSpPr>
          <p:cNvPr id="34" name="Oval 33">
            <a:extLst>
              <a:ext uri="{FF2B5EF4-FFF2-40B4-BE49-F238E27FC236}">
                <a16:creationId xmlns:a16="http://schemas.microsoft.com/office/drawing/2014/main" id="{4F5E614B-9B6D-61E9-4630-D13BFC9FC0F8}"/>
              </a:ext>
            </a:extLst>
          </p:cNvPr>
          <p:cNvSpPr/>
          <p:nvPr/>
        </p:nvSpPr>
        <p:spPr>
          <a:xfrm>
            <a:off x="3858213" y="4261722"/>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6</a:t>
            </a:r>
            <a:endParaRPr lang="en-IE" sz="1800"/>
          </a:p>
        </p:txBody>
      </p:sp>
      <p:sp>
        <p:nvSpPr>
          <p:cNvPr id="36" name="Oval 35">
            <a:extLst>
              <a:ext uri="{FF2B5EF4-FFF2-40B4-BE49-F238E27FC236}">
                <a16:creationId xmlns:a16="http://schemas.microsoft.com/office/drawing/2014/main" id="{A44FF4A5-E129-DB14-5944-E384C61B607F}"/>
              </a:ext>
            </a:extLst>
          </p:cNvPr>
          <p:cNvSpPr/>
          <p:nvPr/>
        </p:nvSpPr>
        <p:spPr>
          <a:xfrm>
            <a:off x="880388" y="4831156"/>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7</a:t>
            </a:r>
            <a:endParaRPr lang="en-IE" sz="1800"/>
          </a:p>
        </p:txBody>
      </p:sp>
      <p:sp>
        <p:nvSpPr>
          <p:cNvPr id="3" name="TextBox 2">
            <a:extLst>
              <a:ext uri="{FF2B5EF4-FFF2-40B4-BE49-F238E27FC236}">
                <a16:creationId xmlns:a16="http://schemas.microsoft.com/office/drawing/2014/main" id="{CBE8CD96-CDB8-8E6F-2322-3EAD79042BBC}"/>
              </a:ext>
            </a:extLst>
          </p:cNvPr>
          <p:cNvSpPr txBox="1"/>
          <p:nvPr/>
        </p:nvSpPr>
        <p:spPr>
          <a:xfrm>
            <a:off x="530473" y="5413848"/>
            <a:ext cx="4887287" cy="1200329"/>
          </a:xfrm>
          <a:prstGeom prst="rect">
            <a:avLst/>
          </a:prstGeom>
          <a:solidFill>
            <a:srgbClr val="FBCD58"/>
          </a:solidFill>
        </p:spPr>
        <p:style>
          <a:lnRef idx="0">
            <a:scrgbClr r="0" g="0" b="0"/>
          </a:lnRef>
          <a:fillRef idx="1002">
            <a:schemeClr val="dk2"/>
          </a:fillRef>
          <a:effectRef idx="0">
            <a:scrgbClr r="0" g="0" b="0"/>
          </a:effectRef>
          <a:fontRef idx="major"/>
        </p:style>
        <p:txBody>
          <a:bodyPr wrap="square" lIns="91440" tIns="45720" rIns="91440" bIns="45720" anchor="t">
            <a:spAutoFit/>
          </a:bodyPr>
          <a:lstStyle/>
          <a:p>
            <a:pPr>
              <a:buClr>
                <a:srgbClr val="C6E5DF"/>
              </a:buClr>
            </a:pPr>
            <a:r>
              <a:rPr lang="en-US" sz="1800">
                <a:solidFill>
                  <a:schemeClr val="bg1"/>
                </a:solidFill>
              </a:rPr>
              <a:t>If you cannot access the Single Candidate Portal, it means that multi-factor authentication is not configured for your account. To set it up, follow this guide.</a:t>
            </a:r>
            <a:endParaRPr lang="en-US" sz="1800">
              <a:solidFill>
                <a:schemeClr val="bg1"/>
              </a:solidFill>
              <a:cs typeface="Arial"/>
            </a:endParaRPr>
          </a:p>
        </p:txBody>
      </p:sp>
      <p:sp>
        <p:nvSpPr>
          <p:cNvPr id="4" name="TextBox 3">
            <a:extLst>
              <a:ext uri="{FF2B5EF4-FFF2-40B4-BE49-F238E27FC236}">
                <a16:creationId xmlns:a16="http://schemas.microsoft.com/office/drawing/2014/main" id="{4E049216-58E1-2FC2-E7AD-76C885228ADE}"/>
              </a:ext>
            </a:extLst>
          </p:cNvPr>
          <p:cNvSpPr txBox="1"/>
          <p:nvPr/>
        </p:nvSpPr>
        <p:spPr>
          <a:xfrm>
            <a:off x="971858" y="1192292"/>
            <a:ext cx="6221184" cy="400110"/>
          </a:xfrm>
          <a:prstGeom prst="rect">
            <a:avLst/>
          </a:prstGeom>
          <a:noFill/>
        </p:spPr>
        <p:txBody>
          <a:bodyPr wrap="square">
            <a:spAutoFit/>
          </a:bodyPr>
          <a:lstStyle/>
          <a:p>
            <a:pPr>
              <a:buClr>
                <a:schemeClr val="tx1"/>
              </a:buClr>
            </a:pPr>
            <a:r>
              <a:rPr lang="en-GB" sz="2000">
                <a:solidFill>
                  <a:srgbClr val="0D0D0D"/>
                </a:solidFill>
                <a:latin typeface="+mn-lt"/>
                <a:cs typeface="Arial"/>
              </a:rPr>
              <a:t>Go to the </a:t>
            </a:r>
            <a:r>
              <a:rPr lang="en-GB" sz="2000">
                <a:solidFill>
                  <a:srgbClr val="0D0D0D"/>
                </a:solidFill>
                <a:latin typeface="+mn-lt"/>
                <a:cs typeface="Arial"/>
                <a:hlinkClick r:id="rId4"/>
              </a:rPr>
              <a:t>main page</a:t>
            </a:r>
            <a:endParaRPr lang="en-GB" sz="2000">
              <a:solidFill>
                <a:srgbClr val="0D0D0D"/>
              </a:solidFill>
              <a:latin typeface="+mn-lt"/>
              <a:cs typeface="Arial"/>
            </a:endParaRPr>
          </a:p>
        </p:txBody>
      </p:sp>
      <p:sp>
        <p:nvSpPr>
          <p:cNvPr id="5" name="Oval 4">
            <a:extLst>
              <a:ext uri="{FF2B5EF4-FFF2-40B4-BE49-F238E27FC236}">
                <a16:creationId xmlns:a16="http://schemas.microsoft.com/office/drawing/2014/main" id="{5411B963-3CE6-85E0-96DB-5B41C136E5D7}"/>
              </a:ext>
            </a:extLst>
          </p:cNvPr>
          <p:cNvSpPr/>
          <p:nvPr/>
        </p:nvSpPr>
        <p:spPr>
          <a:xfrm>
            <a:off x="530473" y="1213214"/>
            <a:ext cx="353839" cy="353839"/>
          </a:xfrm>
          <a:prstGeom prst="ellipse">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5</a:t>
            </a:r>
            <a:endParaRPr lang="en-IE" sz="1800"/>
          </a:p>
        </p:txBody>
      </p:sp>
      <p:sp>
        <p:nvSpPr>
          <p:cNvPr id="7" name="TextBox 6">
            <a:extLst>
              <a:ext uri="{FF2B5EF4-FFF2-40B4-BE49-F238E27FC236}">
                <a16:creationId xmlns:a16="http://schemas.microsoft.com/office/drawing/2014/main" id="{DA2BC2A9-8CA4-2DD5-EE2A-3B236F793E27}"/>
              </a:ext>
            </a:extLst>
          </p:cNvPr>
          <p:cNvSpPr txBox="1"/>
          <p:nvPr/>
        </p:nvSpPr>
        <p:spPr>
          <a:xfrm>
            <a:off x="5263537" y="2808904"/>
            <a:ext cx="4955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dirty="0">
                <a:solidFill>
                  <a:srgbClr val="00B050"/>
                </a:solidFill>
                <a:highlight>
                  <a:srgbClr val="FFFFFF"/>
                </a:highlight>
                <a:latin typeface="Roboto"/>
                <a:ea typeface="Roboto"/>
                <a:cs typeface="Roboto"/>
              </a:rPr>
              <a:t>✔</a:t>
            </a:r>
            <a:endParaRPr lang="en-US" sz="3600" b="1" dirty="0">
              <a:solidFill>
                <a:srgbClr val="00B050"/>
              </a:solidFill>
            </a:endParaRPr>
          </a:p>
        </p:txBody>
      </p:sp>
      <p:sp>
        <p:nvSpPr>
          <p:cNvPr id="8" name="Content Placeholder 2">
            <a:extLst>
              <a:ext uri="{FF2B5EF4-FFF2-40B4-BE49-F238E27FC236}">
                <a16:creationId xmlns:a16="http://schemas.microsoft.com/office/drawing/2014/main" id="{B0146995-38E2-1C41-06A4-96372985BBFA}"/>
              </a:ext>
            </a:extLst>
          </p:cNvPr>
          <p:cNvSpPr txBox="1">
            <a:spLocks/>
          </p:cNvSpPr>
          <p:nvPr/>
        </p:nvSpPr>
        <p:spPr>
          <a:xfrm>
            <a:off x="708751" y="132113"/>
            <a:ext cx="4877878" cy="917267"/>
          </a:xfrm>
          <a:prstGeom prst="rect">
            <a:avLst/>
          </a:prstGeom>
          <a:noFill/>
          <a:ln>
            <a:solidFill>
              <a:schemeClr val="bg1"/>
            </a:solidFill>
          </a:ln>
        </p:spPr>
        <p:txBody>
          <a:bodyPr vert="horz" lIns="144000" tIns="144000" rIns="144000" bIns="144000" rtlCol="0" anchor="t">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buClr>
                <a:schemeClr val="bg2">
                  <a:lumMod val="60000"/>
                  <a:lumOff val="40000"/>
                </a:schemeClr>
              </a:buClr>
            </a:pPr>
            <a:r>
              <a:rPr lang="en-IE" sz="2200" b="1"/>
              <a:t>Scenario A - </a:t>
            </a:r>
            <a:r>
              <a:rPr lang="en-US" sz="2200" b="1"/>
              <a:t>you already have external EU Login account</a:t>
            </a:r>
            <a:endParaRPr lang="en-US" sz="2200" b="1">
              <a:cs typeface="Arial"/>
            </a:endParaRPr>
          </a:p>
          <a:p>
            <a:pPr>
              <a:buClr>
                <a:srgbClr val="0066FF"/>
              </a:buClr>
            </a:pPr>
            <a:endParaRPr lang="en-US"/>
          </a:p>
          <a:p>
            <a:endParaRPr lang="en-IE">
              <a:cs typeface="Arial"/>
            </a:endParaRPr>
          </a:p>
        </p:txBody>
      </p:sp>
      <p:sp>
        <p:nvSpPr>
          <p:cNvPr id="10" name="Content Placeholder 2">
            <a:extLst>
              <a:ext uri="{FF2B5EF4-FFF2-40B4-BE49-F238E27FC236}">
                <a16:creationId xmlns:a16="http://schemas.microsoft.com/office/drawing/2014/main" id="{7A21FAE6-3043-3B19-6D23-5C359CDC5259}"/>
              </a:ext>
            </a:extLst>
          </p:cNvPr>
          <p:cNvSpPr txBox="1">
            <a:spLocks/>
          </p:cNvSpPr>
          <p:nvPr/>
        </p:nvSpPr>
        <p:spPr>
          <a:xfrm>
            <a:off x="6284399" y="133453"/>
            <a:ext cx="5568225" cy="918130"/>
          </a:xfrm>
          <a:prstGeom prst="rect">
            <a:avLst/>
          </a:prstGeom>
          <a:noFill/>
          <a:ln>
            <a:solidFill>
              <a:schemeClr val="bg1"/>
            </a:solidFill>
          </a:ln>
        </p:spPr>
        <p:txBody>
          <a:bodyPr vert="horz" lIns="144000" tIns="144000" rIns="144000" bIns="144000" rtlCol="0" anchor="t">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buClr>
                <a:schemeClr val="bg2">
                  <a:lumMod val="60000"/>
                  <a:lumOff val="40000"/>
                </a:schemeClr>
              </a:buClr>
            </a:pPr>
            <a:r>
              <a:rPr lang="en-IE" sz="2200" b="1"/>
              <a:t>Scenario B - </a:t>
            </a:r>
            <a:r>
              <a:rPr lang="en-US" sz="2200" b="1"/>
              <a:t>you don’t have an external EU Login account</a:t>
            </a:r>
            <a:endParaRPr lang="en-IE" sz="2200" b="1">
              <a:cs typeface="Arial"/>
            </a:endParaRPr>
          </a:p>
          <a:p>
            <a:endParaRPr lang="en-US" sz="2200" b="1">
              <a:solidFill>
                <a:srgbClr val="00B050"/>
              </a:solidFill>
            </a:endParaRPr>
          </a:p>
        </p:txBody>
      </p:sp>
    </p:spTree>
    <p:extLst>
      <p:ext uri="{BB962C8B-B14F-4D97-AF65-F5344CB8AC3E}">
        <p14:creationId xmlns:p14="http://schemas.microsoft.com/office/powerpoint/2010/main" val="1592054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FC040-4193-35AF-E64E-DE60AB15E8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63FDB2-34CB-BD6D-7BDD-D5B360949BCF}"/>
              </a:ext>
            </a:extLst>
          </p:cNvPr>
          <p:cNvSpPr>
            <a:spLocks noGrp="1"/>
          </p:cNvSpPr>
          <p:nvPr>
            <p:ph type="title"/>
          </p:nvPr>
        </p:nvSpPr>
        <p:spPr>
          <a:xfrm>
            <a:off x="838200" y="3428999"/>
            <a:ext cx="10515600" cy="783772"/>
          </a:xfrm>
        </p:spPr>
        <p:txBody>
          <a:bodyPr/>
          <a:lstStyle/>
          <a:p>
            <a:r>
              <a:rPr lang="en-US"/>
              <a:t>Step 3: Set up multi-factor authentication</a:t>
            </a:r>
          </a:p>
        </p:txBody>
      </p:sp>
      <p:sp>
        <p:nvSpPr>
          <p:cNvPr id="3" name="Content Placeholder 2">
            <a:extLst>
              <a:ext uri="{FF2B5EF4-FFF2-40B4-BE49-F238E27FC236}">
                <a16:creationId xmlns:a16="http://schemas.microsoft.com/office/drawing/2014/main" id="{67D781FC-F270-4474-111E-13EF435A8EBA}"/>
              </a:ext>
            </a:extLst>
          </p:cNvPr>
          <p:cNvSpPr>
            <a:spLocks noGrp="1"/>
          </p:cNvSpPr>
          <p:nvPr>
            <p:ph sz="quarter" idx="11"/>
          </p:nvPr>
        </p:nvSpPr>
        <p:spPr>
          <a:xfrm>
            <a:off x="838200" y="5105854"/>
            <a:ext cx="10515600" cy="587375"/>
          </a:xfrm>
        </p:spPr>
        <p:txBody>
          <a:bodyPr vert="horz" lIns="144000" tIns="144000" rIns="144000" bIns="144000" rtlCol="0" anchor="t">
            <a:noAutofit/>
          </a:bodyPr>
          <a:lstStyle/>
          <a:p>
            <a:r>
              <a:rPr lang="en-US" b="1">
                <a:highlight>
                  <a:srgbClr val="FBCD58"/>
                </a:highlight>
              </a:rPr>
              <a:t>For users creating a new external EU Login account only.</a:t>
            </a:r>
            <a:endParaRPr lang="en-IE" b="1">
              <a:highlight>
                <a:srgbClr val="FBCD58"/>
              </a:highlight>
              <a:cs typeface="Arial"/>
            </a:endParaRPr>
          </a:p>
        </p:txBody>
      </p:sp>
    </p:spTree>
    <p:extLst>
      <p:ext uri="{BB962C8B-B14F-4D97-AF65-F5344CB8AC3E}">
        <p14:creationId xmlns:p14="http://schemas.microsoft.com/office/powerpoint/2010/main" val="2425583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350C0570-40A2-84BE-B031-980D3073CE69}"/>
            </a:ext>
          </a:extLst>
        </p:cNvPr>
        <p:cNvGrpSpPr/>
        <p:nvPr/>
      </p:nvGrpSpPr>
      <p:grpSpPr>
        <a:xfrm>
          <a:off x="0" y="0"/>
          <a:ext cx="0" cy="0"/>
          <a:chOff x="0" y="0"/>
          <a:chExt cx="0" cy="0"/>
        </a:xfrm>
      </p:grpSpPr>
      <p:sp>
        <p:nvSpPr>
          <p:cNvPr id="321" name="Google Shape;321;p2">
            <a:extLst>
              <a:ext uri="{FF2B5EF4-FFF2-40B4-BE49-F238E27FC236}">
                <a16:creationId xmlns:a16="http://schemas.microsoft.com/office/drawing/2014/main" id="{6C099872-0391-B0C6-C865-E81D22402BB4}"/>
              </a:ext>
            </a:extLst>
          </p:cNvPr>
          <p:cNvSpPr txBox="1">
            <a:spLocks noGrp="1"/>
          </p:cNvSpPr>
          <p:nvPr>
            <p:ph sz="half" idx="1"/>
          </p:nvPr>
        </p:nvSpPr>
        <p:spPr>
          <a:xfrm>
            <a:off x="708517" y="588894"/>
            <a:ext cx="9946685" cy="3198530"/>
          </a:xfrm>
          <a:prstGeom prst="rect">
            <a:avLst/>
          </a:prstGeom>
          <a:noFill/>
          <a:ln>
            <a:noFill/>
          </a:ln>
        </p:spPr>
        <p:txBody>
          <a:bodyPr spcFirstLastPara="1" wrap="square" lIns="91425" tIns="45700" rIns="91425" bIns="45700" anchor="t" anchorCtr="0">
            <a:noAutofit/>
          </a:bodyPr>
          <a:lstStyle/>
          <a:p>
            <a:pPr>
              <a:lnSpc>
                <a:spcPct val="100000"/>
              </a:lnSpc>
              <a:spcBef>
                <a:spcPts val="0"/>
              </a:spcBef>
            </a:pPr>
            <a:r>
              <a:rPr lang="en-US"/>
              <a:t>Before applying to a competition, you need to set up multi-factor authentication (MFA) for your EU Login account.</a:t>
            </a:r>
            <a:r>
              <a:rPr lang="en-US">
                <a:solidFill>
                  <a:srgbClr val="000000"/>
                </a:solidFill>
              </a:rPr>
              <a:t> </a:t>
            </a:r>
            <a:endParaRPr lang="en-GB">
              <a:solidFill>
                <a:srgbClr val="000000"/>
              </a:solidFill>
              <a:cs typeface="Arial"/>
            </a:endParaRPr>
          </a:p>
          <a:p>
            <a:pPr>
              <a:lnSpc>
                <a:spcPct val="100000"/>
              </a:lnSpc>
              <a:spcBef>
                <a:spcPts val="0"/>
              </a:spcBef>
            </a:pPr>
            <a:endParaRPr lang="en-US">
              <a:solidFill>
                <a:srgbClr val="000000"/>
              </a:solidFill>
            </a:endParaRPr>
          </a:p>
        </p:txBody>
      </p:sp>
      <p:sp>
        <p:nvSpPr>
          <p:cNvPr id="7" name="Slide Number Placeholder 5">
            <a:extLst>
              <a:ext uri="{FF2B5EF4-FFF2-40B4-BE49-F238E27FC236}">
                <a16:creationId xmlns:a16="http://schemas.microsoft.com/office/drawing/2014/main" id="{D7A362A6-DF4B-A978-AE59-D0A20398A1E9}"/>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15</a:t>
            </a:fld>
            <a:endParaRPr lang="en-IE"/>
          </a:p>
        </p:txBody>
      </p:sp>
      <p:sp>
        <p:nvSpPr>
          <p:cNvPr id="2" name="Google Shape;321;p2">
            <a:extLst>
              <a:ext uri="{FF2B5EF4-FFF2-40B4-BE49-F238E27FC236}">
                <a16:creationId xmlns:a16="http://schemas.microsoft.com/office/drawing/2014/main" id="{9EC50BE1-42AF-5389-06D4-4C8E7015372C}"/>
              </a:ext>
            </a:extLst>
          </p:cNvPr>
          <p:cNvSpPr txBox="1">
            <a:spLocks/>
          </p:cNvSpPr>
          <p:nvPr/>
        </p:nvSpPr>
        <p:spPr>
          <a:xfrm>
            <a:off x="971925" y="1550552"/>
            <a:ext cx="4947612" cy="469662"/>
          </a:xfrm>
          <a:prstGeom prst="rect">
            <a:avLst/>
          </a:prstGeom>
          <a:noFill/>
          <a:ln>
            <a:noFill/>
          </a:ln>
        </p:spPr>
        <p:txBody>
          <a:bodyPr spcFirstLastPara="1" vert="horz" wrap="square" lIns="91425" tIns="45700" rIns="91425" bIns="45700" rtlCol="0" anchor="t" anchorCtr="0">
            <a:noAutofit/>
          </a:bodyPr>
          <a:lstStyle>
            <a:lvl1pPr marL="0" indent="0" algn="l" defTabSz="914400" rtl="0" eaLnBrk="1" latinLnBrk="0" hangingPunct="1">
              <a:lnSpc>
                <a:spcPct val="90000"/>
              </a:lnSpc>
              <a:spcBef>
                <a:spcPts val="1000"/>
              </a:spcBef>
              <a:buClr>
                <a:schemeClr val="tx2"/>
              </a:buClr>
              <a:buSzPct val="150000"/>
              <a:buFont typeface="Arial" panose="020B0604020202020204" pitchFamily="34" charset="0"/>
              <a:buNone/>
              <a:defRPr sz="20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a:hlinkClick r:id="rId3"/>
              </a:rPr>
              <a:t>Log in</a:t>
            </a:r>
            <a:r>
              <a:rPr lang="en-US">
                <a:hlinkClick r:id="rId3"/>
              </a:rPr>
              <a:t> </a:t>
            </a:r>
            <a:r>
              <a:rPr lang="en-US"/>
              <a:t>to your external EU login account.</a:t>
            </a:r>
            <a:endParaRPr lang="en-US">
              <a:cs typeface="Arial"/>
            </a:endParaRPr>
          </a:p>
          <a:p>
            <a:pPr>
              <a:lnSpc>
                <a:spcPct val="100000"/>
              </a:lnSpc>
              <a:spcBef>
                <a:spcPts val="0"/>
              </a:spcBef>
            </a:pPr>
            <a:endParaRPr lang="en-GB" sz="1600">
              <a:cs typeface="Arial"/>
            </a:endParaRPr>
          </a:p>
        </p:txBody>
      </p:sp>
      <p:pic>
        <p:nvPicPr>
          <p:cNvPr id="3" name="Picture 2">
            <a:extLst>
              <a:ext uri="{FF2B5EF4-FFF2-40B4-BE49-F238E27FC236}">
                <a16:creationId xmlns:a16="http://schemas.microsoft.com/office/drawing/2014/main" id="{F2EC6BAB-7AAD-D4AA-B08A-075C10E4B06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585243" y="3544702"/>
            <a:ext cx="6264413" cy="2667435"/>
          </a:xfrm>
          <a:prstGeom prst="rect">
            <a:avLst/>
          </a:prstGeom>
          <a:noFill/>
          <a:ln>
            <a:solidFill>
              <a:schemeClr val="tx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68F3E5FE-6672-3EC0-5091-2AC17976DA70}"/>
              </a:ext>
            </a:extLst>
          </p:cNvPr>
          <p:cNvSpPr/>
          <p:nvPr/>
        </p:nvSpPr>
        <p:spPr>
          <a:xfrm>
            <a:off x="531597" y="1608463"/>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1</a:t>
            </a:r>
            <a:endParaRPr lang="en-IE" sz="1800"/>
          </a:p>
        </p:txBody>
      </p:sp>
      <p:sp>
        <p:nvSpPr>
          <p:cNvPr id="6" name="Google Shape;321;p2">
            <a:extLst>
              <a:ext uri="{FF2B5EF4-FFF2-40B4-BE49-F238E27FC236}">
                <a16:creationId xmlns:a16="http://schemas.microsoft.com/office/drawing/2014/main" id="{E0A48BC9-F113-57C5-2884-715F394084F7}"/>
              </a:ext>
            </a:extLst>
          </p:cNvPr>
          <p:cNvSpPr txBox="1">
            <a:spLocks/>
          </p:cNvSpPr>
          <p:nvPr/>
        </p:nvSpPr>
        <p:spPr>
          <a:xfrm>
            <a:off x="971925" y="2139249"/>
            <a:ext cx="5481402" cy="563181"/>
          </a:xfrm>
          <a:prstGeom prst="rect">
            <a:avLst/>
          </a:prstGeom>
          <a:noFill/>
          <a:ln>
            <a:noFill/>
          </a:ln>
        </p:spPr>
        <p:txBody>
          <a:bodyPr spcFirstLastPara="1" vert="horz" wrap="square" lIns="91425" tIns="45700" rIns="91425" bIns="45700" rtlCol="0" anchor="t" anchorCtr="0">
            <a:noAutofit/>
          </a:bodyPr>
          <a:lstStyle>
            <a:lvl1pPr marL="0" indent="0" algn="l" defTabSz="914400" rtl="0" eaLnBrk="1" latinLnBrk="0" hangingPunct="1">
              <a:lnSpc>
                <a:spcPct val="90000"/>
              </a:lnSpc>
              <a:spcBef>
                <a:spcPts val="1000"/>
              </a:spcBef>
              <a:buClr>
                <a:schemeClr val="tx2"/>
              </a:buClr>
              <a:buSzPct val="150000"/>
              <a:buFont typeface="Arial" panose="020B0604020202020204" pitchFamily="34" charset="0"/>
              <a:buNone/>
              <a:defRPr sz="20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a:t>At the top right corner, click the settings icon.</a:t>
            </a:r>
          </a:p>
        </p:txBody>
      </p:sp>
      <p:sp>
        <p:nvSpPr>
          <p:cNvPr id="9" name="Google Shape;321;p2">
            <a:extLst>
              <a:ext uri="{FF2B5EF4-FFF2-40B4-BE49-F238E27FC236}">
                <a16:creationId xmlns:a16="http://schemas.microsoft.com/office/drawing/2014/main" id="{0589D638-97DE-DBD3-DDC2-D8A679863059}"/>
              </a:ext>
            </a:extLst>
          </p:cNvPr>
          <p:cNvSpPr txBox="1">
            <a:spLocks/>
          </p:cNvSpPr>
          <p:nvPr/>
        </p:nvSpPr>
        <p:spPr>
          <a:xfrm>
            <a:off x="971925" y="2764884"/>
            <a:ext cx="5726980" cy="502652"/>
          </a:xfrm>
          <a:prstGeom prst="rect">
            <a:avLst/>
          </a:prstGeom>
          <a:noFill/>
          <a:ln>
            <a:noFill/>
          </a:ln>
        </p:spPr>
        <p:txBody>
          <a:bodyPr spcFirstLastPara="1" vert="horz" wrap="square" lIns="91425" tIns="45700" rIns="91425" bIns="45700" rtlCol="0" anchor="t" anchorCtr="0">
            <a:noAutofit/>
          </a:bodyPr>
          <a:lstStyle>
            <a:lvl1pPr marL="0" indent="0" algn="l" defTabSz="914400" rtl="0" eaLnBrk="1" latinLnBrk="0" hangingPunct="1">
              <a:lnSpc>
                <a:spcPct val="90000"/>
              </a:lnSpc>
              <a:spcBef>
                <a:spcPts val="1000"/>
              </a:spcBef>
              <a:buClr>
                <a:schemeClr val="tx2"/>
              </a:buClr>
              <a:buSzPct val="150000"/>
              <a:buFont typeface="Arial" panose="020B0604020202020204" pitchFamily="34" charset="0"/>
              <a:buNone/>
              <a:defRPr sz="20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a:t>Select </a:t>
            </a:r>
            <a:r>
              <a:rPr lang="en-US" b="1"/>
              <a:t>“My account”</a:t>
            </a:r>
            <a:r>
              <a:rPr lang="en-US"/>
              <a:t>.</a:t>
            </a:r>
            <a:endParaRPr lang="en-GB" sz="1600" b="1">
              <a:cs typeface="Arial"/>
            </a:endParaRPr>
          </a:p>
        </p:txBody>
      </p:sp>
      <p:sp>
        <p:nvSpPr>
          <p:cNvPr id="11" name="Oval 10">
            <a:extLst>
              <a:ext uri="{FF2B5EF4-FFF2-40B4-BE49-F238E27FC236}">
                <a16:creationId xmlns:a16="http://schemas.microsoft.com/office/drawing/2014/main" id="{9CF0CC3B-A5A1-550B-3270-5D03299C9E14}"/>
              </a:ext>
            </a:extLst>
          </p:cNvPr>
          <p:cNvSpPr/>
          <p:nvPr/>
        </p:nvSpPr>
        <p:spPr>
          <a:xfrm>
            <a:off x="529626" y="2185271"/>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2</a:t>
            </a:r>
            <a:endParaRPr lang="en-IE" sz="1800"/>
          </a:p>
        </p:txBody>
      </p:sp>
      <p:sp>
        <p:nvSpPr>
          <p:cNvPr id="12" name="Oval 11">
            <a:extLst>
              <a:ext uri="{FF2B5EF4-FFF2-40B4-BE49-F238E27FC236}">
                <a16:creationId xmlns:a16="http://schemas.microsoft.com/office/drawing/2014/main" id="{802A569A-AB02-73EC-B8BD-56A747E68D50}"/>
              </a:ext>
            </a:extLst>
          </p:cNvPr>
          <p:cNvSpPr/>
          <p:nvPr/>
        </p:nvSpPr>
        <p:spPr>
          <a:xfrm>
            <a:off x="528640" y="2804951"/>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3</a:t>
            </a:r>
            <a:endParaRPr lang="en-IE" sz="1800"/>
          </a:p>
        </p:txBody>
      </p:sp>
      <p:sp>
        <p:nvSpPr>
          <p:cNvPr id="13" name="Oval 12">
            <a:extLst>
              <a:ext uri="{FF2B5EF4-FFF2-40B4-BE49-F238E27FC236}">
                <a16:creationId xmlns:a16="http://schemas.microsoft.com/office/drawing/2014/main" id="{8C62EF92-3260-50C0-9737-ECBEF9F81EEB}"/>
              </a:ext>
            </a:extLst>
          </p:cNvPr>
          <p:cNvSpPr/>
          <p:nvPr/>
        </p:nvSpPr>
        <p:spPr>
          <a:xfrm>
            <a:off x="8930323" y="3610504"/>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2</a:t>
            </a:r>
            <a:endParaRPr lang="en-IE" sz="1800"/>
          </a:p>
        </p:txBody>
      </p:sp>
      <p:sp>
        <p:nvSpPr>
          <p:cNvPr id="15" name="Oval 14">
            <a:extLst>
              <a:ext uri="{FF2B5EF4-FFF2-40B4-BE49-F238E27FC236}">
                <a16:creationId xmlns:a16="http://schemas.microsoft.com/office/drawing/2014/main" id="{7886C64F-245B-EEE8-37CB-687CC2DEBC38}"/>
              </a:ext>
            </a:extLst>
          </p:cNvPr>
          <p:cNvSpPr/>
          <p:nvPr/>
        </p:nvSpPr>
        <p:spPr>
          <a:xfrm>
            <a:off x="7941446" y="5091204"/>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3</a:t>
            </a:r>
            <a:endParaRPr lang="en-IE" sz="1800"/>
          </a:p>
        </p:txBody>
      </p:sp>
    </p:spTree>
    <p:extLst>
      <p:ext uri="{BB962C8B-B14F-4D97-AF65-F5344CB8AC3E}">
        <p14:creationId xmlns:p14="http://schemas.microsoft.com/office/powerpoint/2010/main" val="3234513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1B0FCCDA-EC66-35E2-57C9-BCAB9967ED5B}"/>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6A9A6E7A-1B1D-3B8F-BE8B-061226BCB497}"/>
              </a:ext>
            </a:extLst>
          </p:cNvPr>
          <p:cNvPicPr>
            <a:picLocks noChangeAspect="1"/>
          </p:cNvPicPr>
          <p:nvPr/>
        </p:nvPicPr>
        <p:blipFill>
          <a:blip r:embed="rId3"/>
          <a:stretch>
            <a:fillRect/>
          </a:stretch>
        </p:blipFill>
        <p:spPr>
          <a:xfrm>
            <a:off x="8343773" y="2334537"/>
            <a:ext cx="3682765" cy="2188926"/>
          </a:xfrm>
          <a:prstGeom prst="rect">
            <a:avLst/>
          </a:prstGeom>
          <a:ln>
            <a:solidFill>
              <a:schemeClr val="tx1"/>
            </a:solidFill>
          </a:ln>
        </p:spPr>
      </p:pic>
      <p:sp>
        <p:nvSpPr>
          <p:cNvPr id="7" name="Slide Number Placeholder 5">
            <a:extLst>
              <a:ext uri="{FF2B5EF4-FFF2-40B4-BE49-F238E27FC236}">
                <a16:creationId xmlns:a16="http://schemas.microsoft.com/office/drawing/2014/main" id="{FDC0420D-C9D2-A3F6-12B4-41A8C35F6D21}"/>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16</a:t>
            </a:fld>
            <a:endParaRPr lang="en-IE"/>
          </a:p>
        </p:txBody>
      </p:sp>
      <p:sp>
        <p:nvSpPr>
          <p:cNvPr id="2" name="Google Shape;321;p2">
            <a:extLst>
              <a:ext uri="{FF2B5EF4-FFF2-40B4-BE49-F238E27FC236}">
                <a16:creationId xmlns:a16="http://schemas.microsoft.com/office/drawing/2014/main" id="{CE5D19F1-885E-C52F-0388-7D5085E5FA13}"/>
              </a:ext>
            </a:extLst>
          </p:cNvPr>
          <p:cNvSpPr txBox="1">
            <a:spLocks/>
          </p:cNvSpPr>
          <p:nvPr/>
        </p:nvSpPr>
        <p:spPr>
          <a:xfrm>
            <a:off x="633184" y="837957"/>
            <a:ext cx="3304055" cy="1083115"/>
          </a:xfrm>
          <a:prstGeom prst="rect">
            <a:avLst/>
          </a:prstGeom>
          <a:noFill/>
          <a:ln>
            <a:noFill/>
          </a:ln>
        </p:spPr>
        <p:txBody>
          <a:bodyPr spcFirstLastPara="1" vert="horz" wrap="square" lIns="91425" tIns="45700" rIns="91425" bIns="45700" rtlCol="0" anchor="t" anchorCtr="0">
            <a:noAutofit/>
          </a:bodyPr>
          <a:lstStyle>
            <a:lvl1pPr marL="0" indent="0" algn="l" defTabSz="914400" rtl="0" eaLnBrk="1" latinLnBrk="0" hangingPunct="1">
              <a:lnSpc>
                <a:spcPct val="90000"/>
              </a:lnSpc>
              <a:spcBef>
                <a:spcPts val="1000"/>
              </a:spcBef>
              <a:buClr>
                <a:schemeClr val="tx2"/>
              </a:buClr>
              <a:buSzPct val="150000"/>
              <a:buFont typeface="Arial" panose="020B0604020202020204" pitchFamily="34" charset="0"/>
              <a:buNone/>
              <a:defRPr sz="20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a:t>Select “</a:t>
            </a:r>
            <a:r>
              <a:rPr lang="en-US" b="1"/>
              <a:t>Manage my Trusted Platforms and Security keys</a:t>
            </a:r>
            <a:r>
              <a:rPr lang="en-US"/>
              <a:t>”.</a:t>
            </a:r>
            <a:endParaRPr lang="en-US">
              <a:cs typeface="Arial"/>
            </a:endParaRPr>
          </a:p>
          <a:p>
            <a:pPr>
              <a:lnSpc>
                <a:spcPct val="100000"/>
              </a:lnSpc>
              <a:spcBef>
                <a:spcPts val="0"/>
              </a:spcBef>
            </a:pPr>
            <a:endParaRPr lang="en-US"/>
          </a:p>
          <a:p>
            <a:pPr>
              <a:lnSpc>
                <a:spcPct val="100000"/>
              </a:lnSpc>
              <a:spcBef>
                <a:spcPts val="0"/>
              </a:spcBef>
            </a:pPr>
            <a:endParaRPr lang="en-US"/>
          </a:p>
          <a:p>
            <a:pPr>
              <a:lnSpc>
                <a:spcPct val="100000"/>
              </a:lnSpc>
              <a:spcBef>
                <a:spcPts val="0"/>
              </a:spcBef>
            </a:pPr>
            <a:endParaRPr lang="en-US"/>
          </a:p>
          <a:p>
            <a:pPr>
              <a:lnSpc>
                <a:spcPct val="100000"/>
              </a:lnSpc>
              <a:spcBef>
                <a:spcPts val="0"/>
              </a:spcBef>
            </a:pPr>
            <a:endParaRPr lang="en-US"/>
          </a:p>
          <a:p>
            <a:pPr>
              <a:lnSpc>
                <a:spcPct val="100000"/>
              </a:lnSpc>
              <a:spcBef>
                <a:spcPts val="0"/>
              </a:spcBef>
            </a:pPr>
            <a:endParaRPr lang="en-US"/>
          </a:p>
          <a:p>
            <a:pPr>
              <a:lnSpc>
                <a:spcPct val="100000"/>
              </a:lnSpc>
              <a:spcBef>
                <a:spcPts val="0"/>
              </a:spcBef>
            </a:pPr>
            <a:endParaRPr lang="en-US"/>
          </a:p>
          <a:p>
            <a:pPr>
              <a:lnSpc>
                <a:spcPct val="100000"/>
              </a:lnSpc>
              <a:spcBef>
                <a:spcPts val="0"/>
              </a:spcBef>
            </a:pPr>
            <a:endParaRPr lang="en-US"/>
          </a:p>
          <a:p>
            <a:pPr>
              <a:lnSpc>
                <a:spcPct val="100000"/>
              </a:lnSpc>
              <a:spcBef>
                <a:spcPts val="0"/>
              </a:spcBef>
            </a:pPr>
            <a:endParaRPr lang="en-US"/>
          </a:p>
          <a:p>
            <a:pPr>
              <a:lnSpc>
                <a:spcPct val="100000"/>
              </a:lnSpc>
              <a:spcBef>
                <a:spcPts val="0"/>
              </a:spcBef>
            </a:pPr>
            <a:endParaRPr lang="en-US"/>
          </a:p>
          <a:p>
            <a:pPr>
              <a:lnSpc>
                <a:spcPct val="100000"/>
              </a:lnSpc>
              <a:spcBef>
                <a:spcPts val="0"/>
              </a:spcBef>
            </a:pPr>
            <a:endParaRPr lang="en-US"/>
          </a:p>
          <a:p>
            <a:pPr>
              <a:lnSpc>
                <a:spcPct val="100000"/>
              </a:lnSpc>
              <a:spcBef>
                <a:spcPts val="0"/>
              </a:spcBef>
            </a:pPr>
            <a:endParaRPr lang="en-US"/>
          </a:p>
          <a:p>
            <a:pPr marL="457200" indent="-457200">
              <a:lnSpc>
                <a:spcPct val="100000"/>
              </a:lnSpc>
              <a:spcBef>
                <a:spcPts val="0"/>
              </a:spcBef>
              <a:buAutoNum type="arabicPeriod"/>
            </a:pPr>
            <a:endParaRPr lang="en-GB">
              <a:cs typeface="Arial"/>
            </a:endParaRPr>
          </a:p>
        </p:txBody>
      </p:sp>
      <p:grpSp>
        <p:nvGrpSpPr>
          <p:cNvPr id="12" name="Group 11">
            <a:extLst>
              <a:ext uri="{FF2B5EF4-FFF2-40B4-BE49-F238E27FC236}">
                <a16:creationId xmlns:a16="http://schemas.microsoft.com/office/drawing/2014/main" id="{B9763105-3219-1974-6868-607DCD10435C}"/>
              </a:ext>
            </a:extLst>
          </p:cNvPr>
          <p:cNvGrpSpPr/>
          <p:nvPr/>
        </p:nvGrpSpPr>
        <p:grpSpPr>
          <a:xfrm>
            <a:off x="243539" y="2361911"/>
            <a:ext cx="3575986" cy="2749388"/>
            <a:chOff x="1019438" y="1306612"/>
            <a:chExt cx="3885573" cy="3198530"/>
          </a:xfrm>
        </p:grpSpPr>
        <p:pic>
          <p:nvPicPr>
            <p:cNvPr id="10" name="Picture 9">
              <a:extLst>
                <a:ext uri="{FF2B5EF4-FFF2-40B4-BE49-F238E27FC236}">
                  <a16:creationId xmlns:a16="http://schemas.microsoft.com/office/drawing/2014/main" id="{AEC0B9B7-C6DB-F9C3-151F-0917F114C849}"/>
                </a:ext>
              </a:extLst>
            </p:cNvPr>
            <p:cNvPicPr>
              <a:picLocks noChangeAspect="1"/>
            </p:cNvPicPr>
            <p:nvPr/>
          </p:nvPicPr>
          <p:blipFill>
            <a:blip r:embed="rId4"/>
            <a:stretch>
              <a:fillRect/>
            </a:stretch>
          </p:blipFill>
          <p:spPr>
            <a:xfrm>
              <a:off x="1019438" y="1306612"/>
              <a:ext cx="3885573" cy="3198530"/>
            </a:xfrm>
            <a:prstGeom prst="rect">
              <a:avLst/>
            </a:prstGeom>
            <a:ln>
              <a:solidFill>
                <a:schemeClr val="tx1"/>
              </a:solidFill>
            </a:ln>
          </p:spPr>
        </p:pic>
        <p:sp>
          <p:nvSpPr>
            <p:cNvPr id="11" name="Rectangle 10">
              <a:extLst>
                <a:ext uri="{FF2B5EF4-FFF2-40B4-BE49-F238E27FC236}">
                  <a16:creationId xmlns:a16="http://schemas.microsoft.com/office/drawing/2014/main" id="{60966739-4EBE-FE75-FA2F-84C0184BE2FE}"/>
                </a:ext>
              </a:extLst>
            </p:cNvPr>
            <p:cNvSpPr/>
            <p:nvPr/>
          </p:nvSpPr>
          <p:spPr>
            <a:xfrm>
              <a:off x="2431546" y="2754972"/>
              <a:ext cx="1061357" cy="639203"/>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a:p>
          </p:txBody>
        </p:sp>
      </p:grpSp>
      <p:grpSp>
        <p:nvGrpSpPr>
          <p:cNvPr id="6" name="Group 5">
            <a:extLst>
              <a:ext uri="{FF2B5EF4-FFF2-40B4-BE49-F238E27FC236}">
                <a16:creationId xmlns:a16="http://schemas.microsoft.com/office/drawing/2014/main" id="{6E6004B6-D3A8-3AC5-93ED-BB6EC483CEAD}"/>
              </a:ext>
            </a:extLst>
          </p:cNvPr>
          <p:cNvGrpSpPr/>
          <p:nvPr/>
        </p:nvGrpSpPr>
        <p:grpSpPr>
          <a:xfrm>
            <a:off x="4058458" y="2361911"/>
            <a:ext cx="4067575" cy="1718384"/>
            <a:chOff x="4268098" y="4882911"/>
            <a:chExt cx="9275463" cy="3944828"/>
          </a:xfrm>
        </p:grpSpPr>
        <p:pic>
          <p:nvPicPr>
            <p:cNvPr id="4" name="Picture 3">
              <a:extLst>
                <a:ext uri="{FF2B5EF4-FFF2-40B4-BE49-F238E27FC236}">
                  <a16:creationId xmlns:a16="http://schemas.microsoft.com/office/drawing/2014/main" id="{581AA610-D92A-B36F-A773-81EC1C119F8C}"/>
                </a:ext>
              </a:extLst>
            </p:cNvPr>
            <p:cNvPicPr>
              <a:picLocks noChangeAspect="1"/>
            </p:cNvPicPr>
            <p:nvPr/>
          </p:nvPicPr>
          <p:blipFill>
            <a:blip r:embed="rId5"/>
            <a:stretch>
              <a:fillRect/>
            </a:stretch>
          </p:blipFill>
          <p:spPr>
            <a:xfrm>
              <a:off x="4268098" y="4882911"/>
              <a:ext cx="9275463" cy="3944828"/>
            </a:xfrm>
            <a:prstGeom prst="rect">
              <a:avLst/>
            </a:prstGeom>
            <a:ln>
              <a:solidFill>
                <a:schemeClr val="tx1"/>
              </a:solidFill>
            </a:ln>
          </p:spPr>
        </p:pic>
        <p:sp>
          <p:nvSpPr>
            <p:cNvPr id="5" name="Rectangle 4">
              <a:extLst>
                <a:ext uri="{FF2B5EF4-FFF2-40B4-BE49-F238E27FC236}">
                  <a16:creationId xmlns:a16="http://schemas.microsoft.com/office/drawing/2014/main" id="{F32DA6EE-C19B-1BD7-C380-CC9A4DF1A796}"/>
                </a:ext>
              </a:extLst>
            </p:cNvPr>
            <p:cNvSpPr/>
            <p:nvPr/>
          </p:nvSpPr>
          <p:spPr>
            <a:xfrm>
              <a:off x="6966049" y="6171104"/>
              <a:ext cx="1940066" cy="133299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a:p>
          </p:txBody>
        </p:sp>
      </p:grpSp>
      <p:sp>
        <p:nvSpPr>
          <p:cNvPr id="9" name="Google Shape;321;p2">
            <a:extLst>
              <a:ext uri="{FF2B5EF4-FFF2-40B4-BE49-F238E27FC236}">
                <a16:creationId xmlns:a16="http://schemas.microsoft.com/office/drawing/2014/main" id="{566C9E82-122C-A1A7-D5C3-934EEA5364CD}"/>
              </a:ext>
            </a:extLst>
          </p:cNvPr>
          <p:cNvSpPr txBox="1">
            <a:spLocks/>
          </p:cNvSpPr>
          <p:nvPr/>
        </p:nvSpPr>
        <p:spPr>
          <a:xfrm>
            <a:off x="4571865" y="834143"/>
            <a:ext cx="3513603" cy="520325"/>
          </a:xfrm>
          <a:prstGeom prst="rect">
            <a:avLst/>
          </a:prstGeom>
          <a:noFill/>
          <a:ln>
            <a:noFill/>
          </a:ln>
        </p:spPr>
        <p:txBody>
          <a:bodyPr spcFirstLastPara="1" vert="horz" wrap="square" lIns="91425" tIns="45700" rIns="91425" bIns="45700" rtlCol="0" anchor="t" anchorCtr="0">
            <a:noAutofit/>
          </a:bodyPr>
          <a:lstStyle>
            <a:lvl1pPr marL="0" indent="0" algn="l" defTabSz="914400" rtl="0" eaLnBrk="1" latinLnBrk="0" hangingPunct="1">
              <a:lnSpc>
                <a:spcPct val="90000"/>
              </a:lnSpc>
              <a:spcBef>
                <a:spcPts val="1000"/>
              </a:spcBef>
              <a:buClr>
                <a:schemeClr val="tx2"/>
              </a:buClr>
              <a:buSzPct val="150000"/>
              <a:buFont typeface="Arial" panose="020B0604020202020204" pitchFamily="34" charset="0"/>
              <a:buNone/>
              <a:defRPr sz="20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a:t>Select “</a:t>
            </a:r>
            <a:r>
              <a:rPr lang="en-US" b="1"/>
              <a:t>Add a Trusted platform</a:t>
            </a:r>
            <a:r>
              <a:rPr lang="fr-FR">
                <a:cs typeface="Poppins"/>
              </a:rPr>
              <a:t>".</a:t>
            </a:r>
            <a:endParaRPr lang="en-US" b="1">
              <a:cs typeface="Poppins"/>
            </a:endParaRPr>
          </a:p>
          <a:p>
            <a:pPr marL="457200" indent="-457200">
              <a:lnSpc>
                <a:spcPct val="100000"/>
              </a:lnSpc>
              <a:spcBef>
                <a:spcPts val="0"/>
              </a:spcBef>
              <a:buAutoNum type="arabicPeriod"/>
            </a:pPr>
            <a:endParaRPr lang="en-US"/>
          </a:p>
          <a:p>
            <a:pPr marL="457200" indent="-457200">
              <a:lnSpc>
                <a:spcPct val="100000"/>
              </a:lnSpc>
              <a:spcBef>
                <a:spcPts val="0"/>
              </a:spcBef>
              <a:buAutoNum type="arabicPeriod"/>
            </a:pPr>
            <a:endParaRPr lang="en-GB">
              <a:cs typeface="Arial"/>
            </a:endParaRPr>
          </a:p>
        </p:txBody>
      </p:sp>
      <p:sp>
        <p:nvSpPr>
          <p:cNvPr id="14" name="Google Shape;321;p2">
            <a:extLst>
              <a:ext uri="{FF2B5EF4-FFF2-40B4-BE49-F238E27FC236}">
                <a16:creationId xmlns:a16="http://schemas.microsoft.com/office/drawing/2014/main" id="{AA02BA8E-BA23-92E1-610F-E8FE4A54C51C}"/>
              </a:ext>
            </a:extLst>
          </p:cNvPr>
          <p:cNvSpPr txBox="1">
            <a:spLocks/>
          </p:cNvSpPr>
          <p:nvPr/>
        </p:nvSpPr>
        <p:spPr>
          <a:xfrm>
            <a:off x="8616968" y="831333"/>
            <a:ext cx="3136882" cy="677207"/>
          </a:xfrm>
          <a:prstGeom prst="rect">
            <a:avLst/>
          </a:prstGeom>
          <a:noFill/>
          <a:ln>
            <a:noFill/>
          </a:ln>
        </p:spPr>
        <p:txBody>
          <a:bodyPr spcFirstLastPara="1" vert="horz" wrap="square" lIns="91425" tIns="45700" rIns="91425" bIns="45700" rtlCol="0" anchor="t" anchorCtr="0">
            <a:noAutofit/>
          </a:bodyPr>
          <a:lstStyle>
            <a:lvl1pPr marL="0" indent="0" algn="l" defTabSz="914400" rtl="0" eaLnBrk="1" latinLnBrk="0" hangingPunct="1">
              <a:lnSpc>
                <a:spcPct val="90000"/>
              </a:lnSpc>
              <a:spcBef>
                <a:spcPts val="1000"/>
              </a:spcBef>
              <a:buClr>
                <a:schemeClr val="tx2"/>
              </a:buClr>
              <a:buSzPct val="150000"/>
              <a:buFont typeface="Arial" panose="020B0604020202020204" pitchFamily="34" charset="0"/>
              <a:buNone/>
              <a:defRPr sz="20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r-FR" err="1"/>
              <a:t>Add</a:t>
            </a:r>
            <a:r>
              <a:rPr lang="fr-FR"/>
              <a:t> a </a:t>
            </a:r>
            <a:r>
              <a:rPr lang="fr-FR" err="1"/>
              <a:t>name</a:t>
            </a:r>
            <a:r>
              <a:rPr lang="fr-FR"/>
              <a:t> for </a:t>
            </a:r>
            <a:r>
              <a:rPr lang="fr-FR" err="1"/>
              <a:t>your</a:t>
            </a:r>
            <a:r>
              <a:rPr lang="fr-FR"/>
              <a:t> </a:t>
            </a:r>
            <a:r>
              <a:rPr lang="fr-FR" err="1"/>
              <a:t>Trusted</a:t>
            </a:r>
            <a:r>
              <a:rPr lang="fr-FR"/>
              <a:t> Platform </a:t>
            </a:r>
            <a:br>
              <a:rPr lang="fr-FR"/>
            </a:br>
            <a:r>
              <a:rPr lang="fr-FR"/>
              <a:t>(e.g.: "</a:t>
            </a:r>
            <a:r>
              <a:rPr lang="fr-FR" err="1"/>
              <a:t>My</a:t>
            </a:r>
            <a:r>
              <a:rPr lang="fr-FR"/>
              <a:t> computer").</a:t>
            </a:r>
          </a:p>
          <a:p>
            <a:pPr>
              <a:lnSpc>
                <a:spcPct val="100000"/>
              </a:lnSpc>
              <a:spcBef>
                <a:spcPts val="0"/>
              </a:spcBef>
            </a:pPr>
            <a:endParaRPr lang="fr-FR"/>
          </a:p>
          <a:p>
            <a:pPr>
              <a:lnSpc>
                <a:spcPct val="100000"/>
              </a:lnSpc>
              <a:spcBef>
                <a:spcPts val="0"/>
              </a:spcBef>
            </a:pPr>
            <a:endParaRPr lang="fr-FR"/>
          </a:p>
          <a:p>
            <a:pPr>
              <a:lnSpc>
                <a:spcPct val="100000"/>
              </a:lnSpc>
              <a:spcBef>
                <a:spcPts val="0"/>
              </a:spcBef>
            </a:pPr>
            <a:endParaRPr lang="fr-FR"/>
          </a:p>
          <a:p>
            <a:pPr>
              <a:lnSpc>
                <a:spcPct val="100000"/>
              </a:lnSpc>
              <a:spcBef>
                <a:spcPts val="0"/>
              </a:spcBef>
            </a:pPr>
            <a:endParaRPr lang="fr-FR"/>
          </a:p>
          <a:p>
            <a:pPr>
              <a:lnSpc>
                <a:spcPct val="100000"/>
              </a:lnSpc>
              <a:spcBef>
                <a:spcPts val="0"/>
              </a:spcBef>
            </a:pPr>
            <a:endParaRPr lang="fr-FR"/>
          </a:p>
          <a:p>
            <a:pPr>
              <a:lnSpc>
                <a:spcPct val="100000"/>
              </a:lnSpc>
              <a:spcBef>
                <a:spcPts val="0"/>
              </a:spcBef>
            </a:pPr>
            <a:endParaRPr lang="fr-FR"/>
          </a:p>
          <a:p>
            <a:pPr>
              <a:lnSpc>
                <a:spcPct val="100000"/>
              </a:lnSpc>
              <a:spcBef>
                <a:spcPts val="0"/>
              </a:spcBef>
            </a:pPr>
            <a:endParaRPr lang="fr-FR" sz="1600"/>
          </a:p>
          <a:p>
            <a:pPr>
              <a:lnSpc>
                <a:spcPct val="100000"/>
              </a:lnSpc>
              <a:spcBef>
                <a:spcPts val="0"/>
              </a:spcBef>
            </a:pPr>
            <a:endParaRPr lang="en-GB" sz="1800">
              <a:cs typeface="Arial"/>
            </a:endParaRPr>
          </a:p>
          <a:p>
            <a:pPr>
              <a:lnSpc>
                <a:spcPct val="100000"/>
              </a:lnSpc>
              <a:spcBef>
                <a:spcPts val="0"/>
              </a:spcBef>
            </a:pPr>
            <a:r>
              <a:rPr lang="en-GB" sz="1800"/>
              <a:t> </a:t>
            </a:r>
            <a:endParaRPr lang="en-US" sz="1800">
              <a:cs typeface="Arial"/>
            </a:endParaRPr>
          </a:p>
          <a:p>
            <a:pPr>
              <a:lnSpc>
                <a:spcPct val="100000"/>
              </a:lnSpc>
              <a:spcBef>
                <a:spcPts val="0"/>
              </a:spcBef>
            </a:pPr>
            <a:endParaRPr lang="fr-FR"/>
          </a:p>
        </p:txBody>
      </p:sp>
      <p:sp>
        <p:nvSpPr>
          <p:cNvPr id="16" name="Rectangle 15">
            <a:extLst>
              <a:ext uri="{FF2B5EF4-FFF2-40B4-BE49-F238E27FC236}">
                <a16:creationId xmlns:a16="http://schemas.microsoft.com/office/drawing/2014/main" id="{72FF4D92-1D10-1994-093E-DDCDCFAF9121}"/>
              </a:ext>
            </a:extLst>
          </p:cNvPr>
          <p:cNvSpPr/>
          <p:nvPr/>
        </p:nvSpPr>
        <p:spPr>
          <a:xfrm>
            <a:off x="9459253" y="3848272"/>
            <a:ext cx="662302" cy="380544"/>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Google Shape;321;p2">
            <a:extLst>
              <a:ext uri="{FF2B5EF4-FFF2-40B4-BE49-F238E27FC236}">
                <a16:creationId xmlns:a16="http://schemas.microsoft.com/office/drawing/2014/main" id="{E3981664-DCCF-9D25-3F67-ADA1049F5581}"/>
              </a:ext>
            </a:extLst>
          </p:cNvPr>
          <p:cNvSpPr txBox="1">
            <a:spLocks/>
          </p:cNvSpPr>
          <p:nvPr/>
        </p:nvSpPr>
        <p:spPr>
          <a:xfrm>
            <a:off x="8372477" y="4772695"/>
            <a:ext cx="3924298" cy="677207"/>
          </a:xfrm>
          <a:prstGeom prst="rect">
            <a:avLst/>
          </a:prstGeom>
          <a:noFill/>
          <a:ln>
            <a:noFill/>
          </a:ln>
        </p:spPr>
        <p:txBody>
          <a:bodyPr spcFirstLastPara="1" vert="horz" wrap="square" lIns="91425" tIns="45700" rIns="91425" bIns="45700" rtlCol="0" anchor="t" anchorCtr="0">
            <a:noAutofit/>
          </a:bodyPr>
          <a:lstStyle>
            <a:lvl1pPr marL="0" indent="0" algn="l" defTabSz="914400" rtl="0" eaLnBrk="1" latinLnBrk="0" hangingPunct="1">
              <a:lnSpc>
                <a:spcPct val="90000"/>
              </a:lnSpc>
              <a:spcBef>
                <a:spcPts val="1000"/>
              </a:spcBef>
              <a:buClr>
                <a:schemeClr val="tx2"/>
              </a:buClr>
              <a:buSzPct val="150000"/>
              <a:buFont typeface="Arial" panose="020B0604020202020204" pitchFamily="34" charset="0"/>
              <a:buNone/>
              <a:defRPr sz="20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800" i="1">
                <a:solidFill>
                  <a:srgbClr val="0066FF"/>
                </a:solidFill>
              </a:rPr>
              <a:t>A Trusted Platform is a device chosen by the user, such as a computer or a mobile phone.</a:t>
            </a:r>
            <a:endParaRPr lang="fr-FR" sz="1800" i="1">
              <a:solidFill>
                <a:srgbClr val="0066FF"/>
              </a:solidFill>
            </a:endParaRPr>
          </a:p>
        </p:txBody>
      </p:sp>
      <p:sp>
        <p:nvSpPr>
          <p:cNvPr id="3" name="Oval 2">
            <a:extLst>
              <a:ext uri="{FF2B5EF4-FFF2-40B4-BE49-F238E27FC236}">
                <a16:creationId xmlns:a16="http://schemas.microsoft.com/office/drawing/2014/main" id="{3929C2BC-6FFA-488D-FA14-377CF81048BC}"/>
              </a:ext>
            </a:extLst>
          </p:cNvPr>
          <p:cNvSpPr/>
          <p:nvPr/>
        </p:nvSpPr>
        <p:spPr>
          <a:xfrm>
            <a:off x="301163" y="859984"/>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3</a:t>
            </a:r>
            <a:endParaRPr lang="en-IE" sz="1800"/>
          </a:p>
        </p:txBody>
      </p:sp>
      <p:sp>
        <p:nvSpPr>
          <p:cNvPr id="13" name="Oval 12">
            <a:extLst>
              <a:ext uri="{FF2B5EF4-FFF2-40B4-BE49-F238E27FC236}">
                <a16:creationId xmlns:a16="http://schemas.microsoft.com/office/drawing/2014/main" id="{5FABD981-56FF-240F-740C-B95475473E5F}"/>
              </a:ext>
            </a:extLst>
          </p:cNvPr>
          <p:cNvSpPr/>
          <p:nvPr/>
        </p:nvSpPr>
        <p:spPr>
          <a:xfrm>
            <a:off x="4189598" y="859984"/>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4</a:t>
            </a:r>
            <a:endParaRPr lang="en-IE" sz="1800"/>
          </a:p>
        </p:txBody>
      </p:sp>
      <p:sp>
        <p:nvSpPr>
          <p:cNvPr id="19" name="Oval 18">
            <a:extLst>
              <a:ext uri="{FF2B5EF4-FFF2-40B4-BE49-F238E27FC236}">
                <a16:creationId xmlns:a16="http://schemas.microsoft.com/office/drawing/2014/main" id="{91256178-B086-8903-2337-F45470652B84}"/>
              </a:ext>
            </a:extLst>
          </p:cNvPr>
          <p:cNvSpPr/>
          <p:nvPr/>
        </p:nvSpPr>
        <p:spPr>
          <a:xfrm>
            <a:off x="1134862" y="3620170"/>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3</a:t>
            </a:r>
            <a:endParaRPr lang="en-IE" sz="1800"/>
          </a:p>
        </p:txBody>
      </p:sp>
      <p:sp>
        <p:nvSpPr>
          <p:cNvPr id="21" name="Oval 20">
            <a:extLst>
              <a:ext uri="{FF2B5EF4-FFF2-40B4-BE49-F238E27FC236}">
                <a16:creationId xmlns:a16="http://schemas.microsoft.com/office/drawing/2014/main" id="{44508142-5934-98B5-8764-07F8365EF7E4}"/>
              </a:ext>
            </a:extLst>
          </p:cNvPr>
          <p:cNvSpPr/>
          <p:nvPr/>
        </p:nvSpPr>
        <p:spPr>
          <a:xfrm>
            <a:off x="4768286" y="3036462"/>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4</a:t>
            </a:r>
            <a:endParaRPr lang="en-IE" sz="1800"/>
          </a:p>
        </p:txBody>
      </p:sp>
      <p:sp>
        <p:nvSpPr>
          <p:cNvPr id="22" name="Oval 21">
            <a:extLst>
              <a:ext uri="{FF2B5EF4-FFF2-40B4-BE49-F238E27FC236}">
                <a16:creationId xmlns:a16="http://schemas.microsoft.com/office/drawing/2014/main" id="{E8752795-8EC8-5C06-CF3E-C31CE28C1885}"/>
              </a:ext>
            </a:extLst>
          </p:cNvPr>
          <p:cNvSpPr/>
          <p:nvPr/>
        </p:nvSpPr>
        <p:spPr>
          <a:xfrm>
            <a:off x="8267702" y="844748"/>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5</a:t>
            </a:r>
            <a:endParaRPr lang="en-IE" sz="1800"/>
          </a:p>
        </p:txBody>
      </p:sp>
      <p:sp>
        <p:nvSpPr>
          <p:cNvPr id="24" name="Oval 23">
            <a:extLst>
              <a:ext uri="{FF2B5EF4-FFF2-40B4-BE49-F238E27FC236}">
                <a16:creationId xmlns:a16="http://schemas.microsoft.com/office/drawing/2014/main" id="{FD656BA3-4771-F1E2-8E60-878B23BBD5F3}"/>
              </a:ext>
            </a:extLst>
          </p:cNvPr>
          <p:cNvSpPr/>
          <p:nvPr/>
        </p:nvSpPr>
        <p:spPr>
          <a:xfrm>
            <a:off x="8263129" y="1847664"/>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6</a:t>
            </a:r>
            <a:endParaRPr lang="en-IE" sz="1800"/>
          </a:p>
        </p:txBody>
      </p:sp>
      <p:sp>
        <p:nvSpPr>
          <p:cNvPr id="26" name="Oval 25">
            <a:extLst>
              <a:ext uri="{FF2B5EF4-FFF2-40B4-BE49-F238E27FC236}">
                <a16:creationId xmlns:a16="http://schemas.microsoft.com/office/drawing/2014/main" id="{E0854EA0-7AE1-22ED-3136-3DFF47F5711D}"/>
              </a:ext>
            </a:extLst>
          </p:cNvPr>
          <p:cNvSpPr/>
          <p:nvPr/>
        </p:nvSpPr>
        <p:spPr>
          <a:xfrm>
            <a:off x="8658941" y="3382766"/>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5</a:t>
            </a:r>
            <a:endParaRPr lang="en-IE" sz="1800"/>
          </a:p>
        </p:txBody>
      </p:sp>
      <p:sp>
        <p:nvSpPr>
          <p:cNvPr id="28" name="Oval 27">
            <a:extLst>
              <a:ext uri="{FF2B5EF4-FFF2-40B4-BE49-F238E27FC236}">
                <a16:creationId xmlns:a16="http://schemas.microsoft.com/office/drawing/2014/main" id="{7415504B-AFF7-06FC-37E9-5A2A9A69AB01}"/>
              </a:ext>
            </a:extLst>
          </p:cNvPr>
          <p:cNvSpPr/>
          <p:nvPr/>
        </p:nvSpPr>
        <p:spPr>
          <a:xfrm>
            <a:off x="8936524" y="3881612"/>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6</a:t>
            </a:r>
            <a:endParaRPr lang="en-IE" sz="1800"/>
          </a:p>
        </p:txBody>
      </p:sp>
      <p:sp>
        <p:nvSpPr>
          <p:cNvPr id="8" name="Google Shape;321;p2">
            <a:extLst>
              <a:ext uri="{FF2B5EF4-FFF2-40B4-BE49-F238E27FC236}">
                <a16:creationId xmlns:a16="http://schemas.microsoft.com/office/drawing/2014/main" id="{D9C49716-8DF8-8A2F-95EC-E95A671418FA}"/>
              </a:ext>
            </a:extLst>
          </p:cNvPr>
          <p:cNvSpPr txBox="1">
            <a:spLocks/>
          </p:cNvSpPr>
          <p:nvPr/>
        </p:nvSpPr>
        <p:spPr>
          <a:xfrm>
            <a:off x="8616968" y="1842842"/>
            <a:ext cx="3409570" cy="403974"/>
          </a:xfrm>
          <a:prstGeom prst="rect">
            <a:avLst/>
          </a:prstGeom>
          <a:noFill/>
          <a:ln>
            <a:noFill/>
          </a:ln>
        </p:spPr>
        <p:txBody>
          <a:bodyPr spcFirstLastPara="1" vert="horz" wrap="square" lIns="91425" tIns="45700" rIns="91425" bIns="45700" rtlCol="0" anchor="t" anchorCtr="0">
            <a:noAutofit/>
          </a:bodyPr>
          <a:lstStyle>
            <a:lvl1pPr marL="0" indent="0" algn="l" defTabSz="914400" rtl="0" eaLnBrk="1" latinLnBrk="0" hangingPunct="1">
              <a:lnSpc>
                <a:spcPct val="90000"/>
              </a:lnSpc>
              <a:spcBef>
                <a:spcPts val="1000"/>
              </a:spcBef>
              <a:buClr>
                <a:schemeClr val="tx2"/>
              </a:buClr>
              <a:buSzPct val="150000"/>
              <a:buFont typeface="Arial" panose="020B0604020202020204" pitchFamily="34" charset="0"/>
              <a:buNone/>
              <a:defRPr sz="20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r-FR">
                <a:cs typeface="Arial"/>
              </a:rPr>
              <a:t>Click </a:t>
            </a:r>
            <a:r>
              <a:rPr lang="en-US" b="1">
                <a:cs typeface="Arial"/>
              </a:rPr>
              <a:t>”Submit”.</a:t>
            </a:r>
            <a:endParaRPr lang="fr-FR" b="1">
              <a:cs typeface="Arial"/>
            </a:endParaRPr>
          </a:p>
          <a:p>
            <a:pPr>
              <a:lnSpc>
                <a:spcPct val="100000"/>
              </a:lnSpc>
              <a:spcBef>
                <a:spcPts val="0"/>
              </a:spcBef>
            </a:pPr>
            <a:endParaRPr lang="fr-FR"/>
          </a:p>
          <a:p>
            <a:pPr>
              <a:lnSpc>
                <a:spcPct val="100000"/>
              </a:lnSpc>
              <a:spcBef>
                <a:spcPts val="0"/>
              </a:spcBef>
            </a:pPr>
            <a:endParaRPr lang="fr-FR"/>
          </a:p>
          <a:p>
            <a:pPr>
              <a:lnSpc>
                <a:spcPct val="100000"/>
              </a:lnSpc>
              <a:spcBef>
                <a:spcPts val="0"/>
              </a:spcBef>
            </a:pPr>
            <a:r>
              <a:rPr lang="en-GB" sz="1800"/>
              <a:t> </a:t>
            </a:r>
            <a:endParaRPr lang="en-US" sz="1800">
              <a:cs typeface="Arial"/>
            </a:endParaRPr>
          </a:p>
          <a:p>
            <a:pPr>
              <a:lnSpc>
                <a:spcPct val="100000"/>
              </a:lnSpc>
              <a:spcBef>
                <a:spcPts val="0"/>
              </a:spcBef>
            </a:pPr>
            <a:endParaRPr lang="fr-FR"/>
          </a:p>
        </p:txBody>
      </p:sp>
    </p:spTree>
    <p:extLst>
      <p:ext uri="{BB962C8B-B14F-4D97-AF65-F5344CB8AC3E}">
        <p14:creationId xmlns:p14="http://schemas.microsoft.com/office/powerpoint/2010/main" val="3732476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8F3E3-7D4B-9913-CE2D-056855C94AF8}"/>
            </a:ext>
          </a:extLst>
        </p:cNvPr>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BF8940A-C9A9-A630-420A-D8681CF34BCF}"/>
              </a:ext>
            </a:extLst>
          </p:cNvPr>
          <p:cNvSpPr txBox="1">
            <a:spLocks/>
          </p:cNvSpPr>
          <p:nvPr/>
        </p:nvSpPr>
        <p:spPr>
          <a:xfrm>
            <a:off x="760526" y="5373688"/>
            <a:ext cx="11179554" cy="1220068"/>
          </a:xfrm>
          <a:prstGeom prst="rect">
            <a:avLst/>
          </a:prstGeom>
          <a:noFill/>
        </p:spPr>
        <p:txBody>
          <a:bodyPr vert="horz" lIns="144000" tIns="144000" rIns="144000" bIns="144000" rtlCol="0" anchor="t">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buClr>
                <a:schemeClr val="bg2">
                  <a:lumMod val="60000"/>
                  <a:lumOff val="40000"/>
                </a:schemeClr>
              </a:buClr>
            </a:pPr>
            <a:endParaRPr lang="en-US" sz="1600" i="1">
              <a:solidFill>
                <a:srgbClr val="0066FF"/>
              </a:solidFill>
            </a:endParaRPr>
          </a:p>
        </p:txBody>
      </p:sp>
      <p:pic>
        <p:nvPicPr>
          <p:cNvPr id="2" name="Picture 1">
            <a:extLst>
              <a:ext uri="{FF2B5EF4-FFF2-40B4-BE49-F238E27FC236}">
                <a16:creationId xmlns:a16="http://schemas.microsoft.com/office/drawing/2014/main" id="{51D813B5-ED53-E0B0-8068-4508C082DA73}"/>
              </a:ext>
            </a:extLst>
          </p:cNvPr>
          <p:cNvPicPr>
            <a:picLocks noChangeAspect="1"/>
          </p:cNvPicPr>
          <p:nvPr/>
        </p:nvPicPr>
        <p:blipFill>
          <a:blip r:embed="rId3"/>
          <a:stretch>
            <a:fillRect/>
          </a:stretch>
        </p:blipFill>
        <p:spPr>
          <a:xfrm>
            <a:off x="371230" y="2411677"/>
            <a:ext cx="3569683" cy="2275462"/>
          </a:xfrm>
          <a:prstGeom prst="rect">
            <a:avLst/>
          </a:prstGeom>
          <a:ln>
            <a:solidFill>
              <a:schemeClr val="bg1">
                <a:lumMod val="85000"/>
              </a:schemeClr>
            </a:solidFill>
          </a:ln>
        </p:spPr>
      </p:pic>
      <p:pic>
        <p:nvPicPr>
          <p:cNvPr id="7" name="Picture 6">
            <a:extLst>
              <a:ext uri="{FF2B5EF4-FFF2-40B4-BE49-F238E27FC236}">
                <a16:creationId xmlns:a16="http://schemas.microsoft.com/office/drawing/2014/main" id="{5763BFA6-01D2-583B-E5DC-2EE7EB8E5D16}"/>
              </a:ext>
            </a:extLst>
          </p:cNvPr>
          <p:cNvPicPr>
            <a:picLocks noChangeAspect="1"/>
          </p:cNvPicPr>
          <p:nvPr/>
        </p:nvPicPr>
        <p:blipFill>
          <a:blip r:embed="rId4"/>
          <a:stretch>
            <a:fillRect/>
          </a:stretch>
        </p:blipFill>
        <p:spPr>
          <a:xfrm>
            <a:off x="4602123" y="2322252"/>
            <a:ext cx="2987753" cy="3208006"/>
          </a:xfrm>
          <a:prstGeom prst="rect">
            <a:avLst/>
          </a:prstGeom>
          <a:ln>
            <a:solidFill>
              <a:schemeClr val="bg1">
                <a:lumMod val="85000"/>
              </a:schemeClr>
            </a:solidFill>
          </a:ln>
        </p:spPr>
      </p:pic>
      <p:pic>
        <p:nvPicPr>
          <p:cNvPr id="8" name="Picture 7">
            <a:extLst>
              <a:ext uri="{FF2B5EF4-FFF2-40B4-BE49-F238E27FC236}">
                <a16:creationId xmlns:a16="http://schemas.microsoft.com/office/drawing/2014/main" id="{FE11DB5E-E6BE-4050-CC3B-284BCED3AB16}"/>
              </a:ext>
            </a:extLst>
          </p:cNvPr>
          <p:cNvPicPr>
            <a:picLocks noChangeAspect="1"/>
          </p:cNvPicPr>
          <p:nvPr/>
        </p:nvPicPr>
        <p:blipFill>
          <a:blip r:embed="rId5"/>
          <a:srcRect l="7313" t="5872" r="38766" b="89521"/>
          <a:stretch/>
        </p:blipFill>
        <p:spPr>
          <a:xfrm>
            <a:off x="8148517" y="2411677"/>
            <a:ext cx="3889825" cy="396128"/>
          </a:xfrm>
          <a:prstGeom prst="rect">
            <a:avLst/>
          </a:prstGeom>
          <a:ln>
            <a:solidFill>
              <a:schemeClr val="bg1"/>
            </a:solidFill>
          </a:ln>
        </p:spPr>
      </p:pic>
      <p:sp>
        <p:nvSpPr>
          <p:cNvPr id="9" name="Content Placeholder 2">
            <a:extLst>
              <a:ext uri="{FF2B5EF4-FFF2-40B4-BE49-F238E27FC236}">
                <a16:creationId xmlns:a16="http://schemas.microsoft.com/office/drawing/2014/main" id="{EC38D89F-C52F-C0DC-CB34-5EA0AE5BC5CA}"/>
              </a:ext>
            </a:extLst>
          </p:cNvPr>
          <p:cNvSpPr txBox="1">
            <a:spLocks/>
          </p:cNvSpPr>
          <p:nvPr/>
        </p:nvSpPr>
        <p:spPr>
          <a:xfrm>
            <a:off x="4311159" y="599159"/>
            <a:ext cx="3433868" cy="1747450"/>
          </a:xfrm>
          <a:prstGeom prst="rect">
            <a:avLst/>
          </a:prstGeom>
          <a:noFill/>
        </p:spPr>
        <p:txBody>
          <a:bodyPr vert="horz" lIns="144000" tIns="144000" rIns="144000" bIns="144000" rtlCol="0" anchor="t">
            <a:normAutofit fontScale="92500" lnSpcReduction="10000"/>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Clr>
                <a:srgbClr val="0066FF"/>
              </a:buClr>
              <a:buFont typeface="+mj-lt"/>
              <a:buAutoNum type="arabicPeriod" startAt="8"/>
            </a:pPr>
            <a:r>
              <a:rPr lang="en-US" sz="2200">
                <a:cs typeface="Arial"/>
              </a:rPr>
              <a:t>You will be requested to</a:t>
            </a:r>
            <a:r>
              <a:rPr lang="en-US" sz="2200">
                <a:solidFill>
                  <a:srgbClr val="FF0000"/>
                </a:solidFill>
                <a:cs typeface="Arial"/>
              </a:rPr>
              <a:t> </a:t>
            </a:r>
            <a:r>
              <a:rPr lang="en-US" sz="2200" b="1">
                <a:cs typeface="Arial"/>
              </a:rPr>
              <a:t>perform a validation</a:t>
            </a:r>
            <a:r>
              <a:rPr lang="en-US" sz="2200">
                <a:cs typeface="Arial"/>
              </a:rPr>
              <a:t>.</a:t>
            </a:r>
          </a:p>
          <a:p>
            <a:pPr>
              <a:lnSpc>
                <a:spcPct val="100000"/>
              </a:lnSpc>
              <a:spcBef>
                <a:spcPts val="0"/>
              </a:spcBef>
              <a:buClr>
                <a:srgbClr val="0066FF"/>
              </a:buClr>
            </a:pPr>
            <a:endParaRPr lang="en-US" sz="1700" i="1">
              <a:solidFill>
                <a:srgbClr val="0066FF"/>
              </a:solidFill>
              <a:cs typeface="Arial"/>
            </a:endParaRPr>
          </a:p>
          <a:p>
            <a:pPr>
              <a:lnSpc>
                <a:spcPct val="100000"/>
              </a:lnSpc>
              <a:spcBef>
                <a:spcPts val="0"/>
              </a:spcBef>
              <a:buClr>
                <a:srgbClr val="0066FF"/>
              </a:buClr>
            </a:pPr>
            <a:r>
              <a:rPr lang="en-US" sz="1700" i="1">
                <a:solidFill>
                  <a:srgbClr val="0066FF"/>
                </a:solidFill>
              </a:rPr>
              <a:t>The default sign-in option varies by device. To change it, click </a:t>
            </a:r>
            <a:r>
              <a:rPr lang="en-US" sz="1700" b="1" i="1">
                <a:solidFill>
                  <a:srgbClr val="0066FF"/>
                </a:solidFill>
              </a:rPr>
              <a:t>“Sign-in options”</a:t>
            </a:r>
            <a:endParaRPr lang="en-GB" sz="1700" i="1">
              <a:solidFill>
                <a:srgbClr val="0066FF"/>
              </a:solidFill>
              <a:cs typeface="Arial"/>
            </a:endParaRPr>
          </a:p>
          <a:p>
            <a:pPr>
              <a:buClr>
                <a:srgbClr val="0066FF"/>
              </a:buClr>
            </a:pPr>
            <a:endParaRPr lang="en-US"/>
          </a:p>
          <a:p>
            <a:endParaRPr lang="en-IE">
              <a:cs typeface="Arial"/>
            </a:endParaRPr>
          </a:p>
        </p:txBody>
      </p:sp>
      <p:sp>
        <p:nvSpPr>
          <p:cNvPr id="11" name="Content Placeholder 2">
            <a:extLst>
              <a:ext uri="{FF2B5EF4-FFF2-40B4-BE49-F238E27FC236}">
                <a16:creationId xmlns:a16="http://schemas.microsoft.com/office/drawing/2014/main" id="{22358816-9C19-F767-7E45-5A1967395A57}"/>
              </a:ext>
            </a:extLst>
          </p:cNvPr>
          <p:cNvSpPr txBox="1">
            <a:spLocks/>
          </p:cNvSpPr>
          <p:nvPr/>
        </p:nvSpPr>
        <p:spPr>
          <a:xfrm>
            <a:off x="7998056" y="599159"/>
            <a:ext cx="3787256" cy="1351322"/>
          </a:xfrm>
          <a:prstGeom prst="rect">
            <a:avLst/>
          </a:prstGeom>
          <a:noFill/>
        </p:spPr>
        <p:txBody>
          <a:bodyPr vert="horz" lIns="144000" tIns="144000" rIns="144000" bIns="144000" rtlCol="0" anchor="t">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Clr>
                <a:srgbClr val="0066FF"/>
              </a:buClr>
              <a:buFont typeface="+mj-lt"/>
              <a:buAutoNum type="arabicPeriod" startAt="9"/>
            </a:pPr>
            <a:r>
              <a:rPr lang="en-US" b="1">
                <a:cs typeface="Arial"/>
              </a:rPr>
              <a:t>Done!</a:t>
            </a:r>
            <a:r>
              <a:rPr lang="en-US">
                <a:cs typeface="Arial"/>
              </a:rPr>
              <a:t> You will see a confirmation message.</a:t>
            </a:r>
            <a:endParaRPr lang="en-US"/>
          </a:p>
          <a:p>
            <a:endParaRPr lang="en-IE">
              <a:cs typeface="Arial"/>
            </a:endParaRPr>
          </a:p>
        </p:txBody>
      </p:sp>
      <p:sp>
        <p:nvSpPr>
          <p:cNvPr id="5" name="Content Placeholder 2">
            <a:extLst>
              <a:ext uri="{FF2B5EF4-FFF2-40B4-BE49-F238E27FC236}">
                <a16:creationId xmlns:a16="http://schemas.microsoft.com/office/drawing/2014/main" id="{8789310B-ACCB-E86D-EF73-D911FA941CA1}"/>
              </a:ext>
            </a:extLst>
          </p:cNvPr>
          <p:cNvSpPr txBox="1">
            <a:spLocks/>
          </p:cNvSpPr>
          <p:nvPr/>
        </p:nvSpPr>
        <p:spPr>
          <a:xfrm>
            <a:off x="372489" y="599159"/>
            <a:ext cx="3173600" cy="1114162"/>
          </a:xfrm>
          <a:prstGeom prst="rect">
            <a:avLst/>
          </a:prstGeom>
          <a:noFill/>
        </p:spPr>
        <p:txBody>
          <a:bodyPr vert="horz" lIns="144000" tIns="144000" rIns="144000" bIns="144000" rtlCol="0" anchor="t">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base">
              <a:buClr>
                <a:schemeClr val="bg2">
                  <a:lumMod val="60000"/>
                  <a:lumOff val="40000"/>
                </a:schemeClr>
              </a:buClr>
              <a:buFont typeface="+mj-lt"/>
              <a:buAutoNum type="arabicPeriod" startAt="7"/>
            </a:pPr>
            <a:r>
              <a:rPr lang="en-US"/>
              <a:t>Click “</a:t>
            </a:r>
            <a:r>
              <a:rPr lang="en-US" b="1">
                <a:solidFill>
                  <a:srgbClr val="000000"/>
                </a:solidFill>
              </a:rPr>
              <a:t>Continue</a:t>
            </a:r>
            <a:r>
              <a:rPr lang="en-US"/>
              <a:t>”.</a:t>
            </a:r>
            <a:endParaRPr lang="en-US">
              <a:cs typeface="Arial"/>
            </a:endParaRPr>
          </a:p>
          <a:p>
            <a:pPr>
              <a:lnSpc>
                <a:spcPct val="100000"/>
              </a:lnSpc>
              <a:spcBef>
                <a:spcPts val="0"/>
              </a:spcBef>
            </a:pPr>
            <a:endParaRPr lang="en-US" sz="2400">
              <a:cs typeface="Arial"/>
            </a:endParaRPr>
          </a:p>
          <a:p>
            <a:pPr>
              <a:lnSpc>
                <a:spcPct val="100000"/>
              </a:lnSpc>
              <a:spcBef>
                <a:spcPts val="0"/>
              </a:spcBef>
            </a:pPr>
            <a:endParaRPr lang="en-US" sz="2400">
              <a:cs typeface="Arial"/>
            </a:endParaRPr>
          </a:p>
          <a:p>
            <a:pPr>
              <a:lnSpc>
                <a:spcPct val="100000"/>
              </a:lnSpc>
              <a:spcBef>
                <a:spcPts val="0"/>
              </a:spcBef>
            </a:pPr>
            <a:endParaRPr lang="en-US" sz="2400">
              <a:cs typeface="Arial"/>
            </a:endParaRPr>
          </a:p>
          <a:p>
            <a:pPr>
              <a:lnSpc>
                <a:spcPct val="100000"/>
              </a:lnSpc>
              <a:spcBef>
                <a:spcPts val="0"/>
              </a:spcBef>
            </a:pPr>
            <a:endParaRPr lang="en-US" sz="2400">
              <a:cs typeface="Arial"/>
            </a:endParaRPr>
          </a:p>
          <a:p>
            <a:pPr>
              <a:lnSpc>
                <a:spcPct val="100000"/>
              </a:lnSpc>
              <a:spcBef>
                <a:spcPts val="0"/>
              </a:spcBef>
            </a:pPr>
            <a:endParaRPr lang="en-US" sz="2400">
              <a:cs typeface="Arial"/>
            </a:endParaRPr>
          </a:p>
          <a:p>
            <a:pPr>
              <a:lnSpc>
                <a:spcPct val="100000"/>
              </a:lnSpc>
              <a:spcBef>
                <a:spcPts val="0"/>
              </a:spcBef>
            </a:pPr>
            <a:endParaRPr lang="en-US" sz="2400">
              <a:cs typeface="Arial"/>
            </a:endParaRPr>
          </a:p>
          <a:p>
            <a:pPr>
              <a:lnSpc>
                <a:spcPct val="100000"/>
              </a:lnSpc>
              <a:spcBef>
                <a:spcPts val="0"/>
              </a:spcBef>
            </a:pPr>
            <a:endParaRPr lang="en-US" sz="2400">
              <a:cs typeface="Arial"/>
            </a:endParaRPr>
          </a:p>
          <a:p>
            <a:pPr>
              <a:lnSpc>
                <a:spcPct val="100000"/>
              </a:lnSpc>
              <a:spcBef>
                <a:spcPts val="0"/>
              </a:spcBef>
            </a:pPr>
            <a:endParaRPr lang="en-US" sz="2400">
              <a:cs typeface="Arial"/>
            </a:endParaRPr>
          </a:p>
          <a:p>
            <a:pPr>
              <a:lnSpc>
                <a:spcPct val="100000"/>
              </a:lnSpc>
              <a:spcBef>
                <a:spcPts val="0"/>
              </a:spcBef>
            </a:pPr>
            <a:endParaRPr lang="en-US" sz="2400">
              <a:cs typeface="Arial"/>
            </a:endParaRPr>
          </a:p>
          <a:p>
            <a:pPr>
              <a:buClr>
                <a:srgbClr val="0066FF"/>
              </a:buClr>
            </a:pPr>
            <a:endParaRPr lang="en-US"/>
          </a:p>
          <a:p>
            <a:endParaRPr lang="en-IE">
              <a:cs typeface="Arial"/>
            </a:endParaRPr>
          </a:p>
        </p:txBody>
      </p:sp>
      <p:sp>
        <p:nvSpPr>
          <p:cNvPr id="3" name="Oval 2">
            <a:extLst>
              <a:ext uri="{FF2B5EF4-FFF2-40B4-BE49-F238E27FC236}">
                <a16:creationId xmlns:a16="http://schemas.microsoft.com/office/drawing/2014/main" id="{F57D90EA-50B9-4E16-56B2-8C9366799F5B}"/>
              </a:ext>
            </a:extLst>
          </p:cNvPr>
          <p:cNvSpPr/>
          <p:nvPr/>
        </p:nvSpPr>
        <p:spPr>
          <a:xfrm>
            <a:off x="406688" y="687618"/>
            <a:ext cx="353839" cy="353839"/>
          </a:xfrm>
          <a:prstGeom prst="ellipse">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7</a:t>
            </a:r>
            <a:endParaRPr lang="en-IE" sz="1800"/>
          </a:p>
        </p:txBody>
      </p:sp>
      <p:sp>
        <p:nvSpPr>
          <p:cNvPr id="6" name="Oval 5">
            <a:extLst>
              <a:ext uri="{FF2B5EF4-FFF2-40B4-BE49-F238E27FC236}">
                <a16:creationId xmlns:a16="http://schemas.microsoft.com/office/drawing/2014/main" id="{1F957AF0-8977-58A8-2859-A8C70B84E2B8}"/>
              </a:ext>
            </a:extLst>
          </p:cNvPr>
          <p:cNvSpPr/>
          <p:nvPr/>
        </p:nvSpPr>
        <p:spPr>
          <a:xfrm>
            <a:off x="4408111" y="687618"/>
            <a:ext cx="353839" cy="353839"/>
          </a:xfrm>
          <a:prstGeom prst="ellipse">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8</a:t>
            </a:r>
            <a:endParaRPr lang="en-IE" sz="1800"/>
          </a:p>
        </p:txBody>
      </p:sp>
      <p:sp>
        <p:nvSpPr>
          <p:cNvPr id="12" name="Oval 11">
            <a:extLst>
              <a:ext uri="{FF2B5EF4-FFF2-40B4-BE49-F238E27FC236}">
                <a16:creationId xmlns:a16="http://schemas.microsoft.com/office/drawing/2014/main" id="{DB587EE6-5591-20EF-4651-CD6FC08AC748}"/>
              </a:ext>
            </a:extLst>
          </p:cNvPr>
          <p:cNvSpPr/>
          <p:nvPr/>
        </p:nvSpPr>
        <p:spPr>
          <a:xfrm>
            <a:off x="8075187" y="687618"/>
            <a:ext cx="353839" cy="353839"/>
          </a:xfrm>
          <a:prstGeom prst="ellipse">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9</a:t>
            </a:r>
            <a:endParaRPr lang="en-IE" sz="1800"/>
          </a:p>
        </p:txBody>
      </p:sp>
      <p:sp>
        <p:nvSpPr>
          <p:cNvPr id="14" name="Oval 13">
            <a:extLst>
              <a:ext uri="{FF2B5EF4-FFF2-40B4-BE49-F238E27FC236}">
                <a16:creationId xmlns:a16="http://schemas.microsoft.com/office/drawing/2014/main" id="{7D21A120-8904-CCBE-1D0E-8F84425DCD7A}"/>
              </a:ext>
            </a:extLst>
          </p:cNvPr>
          <p:cNvSpPr/>
          <p:nvPr/>
        </p:nvSpPr>
        <p:spPr>
          <a:xfrm>
            <a:off x="5204441" y="4220413"/>
            <a:ext cx="353839" cy="353839"/>
          </a:xfrm>
          <a:prstGeom prst="ellipse">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8</a:t>
            </a:r>
            <a:endParaRPr lang="en-IE" sz="1800"/>
          </a:p>
        </p:txBody>
      </p:sp>
      <p:sp>
        <p:nvSpPr>
          <p:cNvPr id="15" name="TextBox 14">
            <a:extLst>
              <a:ext uri="{FF2B5EF4-FFF2-40B4-BE49-F238E27FC236}">
                <a16:creationId xmlns:a16="http://schemas.microsoft.com/office/drawing/2014/main" id="{EE95BBFB-F64E-F6A6-E9F9-9DC78E380724}"/>
              </a:ext>
            </a:extLst>
          </p:cNvPr>
          <p:cNvSpPr txBox="1"/>
          <p:nvPr/>
        </p:nvSpPr>
        <p:spPr>
          <a:xfrm>
            <a:off x="1313228" y="5727151"/>
            <a:ext cx="8855028" cy="923330"/>
          </a:xfrm>
          <a:prstGeom prst="rect">
            <a:avLst/>
          </a:prstGeom>
          <a:solidFill>
            <a:srgbClr val="FBCD58"/>
          </a:solidFill>
        </p:spPr>
        <p:style>
          <a:lnRef idx="0">
            <a:scrgbClr r="0" g="0" b="0"/>
          </a:lnRef>
          <a:fillRef idx="1002">
            <a:schemeClr val="dk2"/>
          </a:fillRef>
          <a:effectRef idx="0">
            <a:scrgbClr r="0" g="0" b="0"/>
          </a:effectRef>
          <a:fontRef idx="major"/>
        </p:style>
        <p:txBody>
          <a:bodyPr wrap="square" lIns="91440" tIns="45720" rIns="91440" bIns="45720" anchor="t">
            <a:spAutoFit/>
          </a:bodyPr>
          <a:lstStyle/>
          <a:p>
            <a:pPr fontAlgn="base">
              <a:buClr>
                <a:schemeClr val="bg2">
                  <a:lumMod val="60000"/>
                  <a:lumOff val="40000"/>
                </a:schemeClr>
              </a:buClr>
            </a:pPr>
            <a:r>
              <a:rPr lang="en-US" sz="1800">
                <a:solidFill>
                  <a:schemeClr val="bg1"/>
                </a:solidFill>
                <a:latin typeface="+mn-lt"/>
              </a:rPr>
              <a:t>We strongly recommend using a personal desktop device as your Trusted Platform.</a:t>
            </a:r>
            <a:br>
              <a:rPr lang="en-US" sz="1800">
                <a:solidFill>
                  <a:schemeClr val="bg1"/>
                </a:solidFill>
                <a:latin typeface="+mn-lt"/>
              </a:rPr>
            </a:br>
            <a:r>
              <a:rPr lang="en-US" sz="1800">
                <a:solidFill>
                  <a:schemeClr val="bg1"/>
                </a:solidFill>
                <a:latin typeface="+mn-lt"/>
              </a:rPr>
              <a:t>If you choose to use a mobile device instead, please refer to the </a:t>
            </a:r>
            <a:r>
              <a:rPr lang="en-US" sz="1800">
                <a:solidFill>
                  <a:schemeClr val="bg1"/>
                </a:solidFill>
                <a:latin typeface="+mn-lt"/>
                <a:hlinkClick r:id="rId6">
                  <a:extLst>
                    <a:ext uri="{A12FA001-AC4F-418D-AE19-62706E023703}">
                      <ahyp:hlinkClr xmlns:ahyp="http://schemas.microsoft.com/office/drawing/2018/hyperlinkcolor" val="tx"/>
                    </a:ext>
                  </a:extLst>
                </a:hlinkClick>
              </a:rPr>
              <a:t>separate guide</a:t>
            </a:r>
            <a:r>
              <a:rPr lang="en-US" sz="1800">
                <a:solidFill>
                  <a:schemeClr val="bg1"/>
                </a:solidFill>
                <a:latin typeface="+mn-lt"/>
              </a:rPr>
              <a:t>.</a:t>
            </a:r>
            <a:br>
              <a:rPr lang="en-US" sz="1800">
                <a:solidFill>
                  <a:schemeClr val="bg1"/>
                </a:solidFill>
                <a:latin typeface="+mn-lt"/>
              </a:rPr>
            </a:br>
            <a:r>
              <a:rPr lang="en-US" sz="1800">
                <a:solidFill>
                  <a:schemeClr val="bg1"/>
                </a:solidFill>
                <a:latin typeface="+mn-lt"/>
              </a:rPr>
              <a:t>This guide only covers how to set up a desktop device as a Trusted Platform.</a:t>
            </a:r>
            <a:endParaRPr lang="en-US" sz="1800">
              <a:solidFill>
                <a:schemeClr val="bg1"/>
              </a:solidFill>
              <a:latin typeface="+mn-lt"/>
              <a:cs typeface="Arial"/>
            </a:endParaRPr>
          </a:p>
        </p:txBody>
      </p:sp>
    </p:spTree>
    <p:extLst>
      <p:ext uri="{BB962C8B-B14F-4D97-AF65-F5344CB8AC3E}">
        <p14:creationId xmlns:p14="http://schemas.microsoft.com/office/powerpoint/2010/main" val="7221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8B043-10C5-9F88-315B-F1A5BFAE28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1CFD94-1E03-8D73-A510-8AD7AD2B48E4}"/>
              </a:ext>
            </a:extLst>
          </p:cNvPr>
          <p:cNvSpPr>
            <a:spLocks noGrp="1"/>
          </p:cNvSpPr>
          <p:nvPr>
            <p:ph type="title"/>
          </p:nvPr>
        </p:nvSpPr>
        <p:spPr>
          <a:xfrm>
            <a:off x="838200" y="3428999"/>
            <a:ext cx="10515600" cy="1444919"/>
          </a:xfrm>
        </p:spPr>
        <p:txBody>
          <a:bodyPr/>
          <a:lstStyle/>
          <a:p>
            <a:r>
              <a:rPr lang="en-US"/>
              <a:t>Step 4: Use your EU Login to create a Single Candidate Portal account.</a:t>
            </a:r>
          </a:p>
        </p:txBody>
      </p:sp>
      <p:sp>
        <p:nvSpPr>
          <p:cNvPr id="3" name="Content Placeholder 2">
            <a:extLst>
              <a:ext uri="{FF2B5EF4-FFF2-40B4-BE49-F238E27FC236}">
                <a16:creationId xmlns:a16="http://schemas.microsoft.com/office/drawing/2014/main" id="{D24B09B8-C269-C074-2903-222CDB92C4C2}"/>
              </a:ext>
            </a:extLst>
          </p:cNvPr>
          <p:cNvSpPr>
            <a:spLocks noGrp="1"/>
          </p:cNvSpPr>
          <p:nvPr>
            <p:ph sz="quarter" idx="11"/>
          </p:nvPr>
        </p:nvSpPr>
        <p:spPr>
          <a:xfrm>
            <a:off x="838200" y="5105854"/>
            <a:ext cx="10515600" cy="587375"/>
          </a:xfrm>
        </p:spPr>
        <p:txBody>
          <a:bodyPr vert="horz" lIns="144000" tIns="144000" rIns="144000" bIns="144000" rtlCol="0" anchor="t">
            <a:noAutofit/>
          </a:bodyPr>
          <a:lstStyle/>
          <a:p>
            <a:r>
              <a:rPr lang="en-US" b="1">
                <a:highlight>
                  <a:srgbClr val="FBCD58"/>
                </a:highlight>
              </a:rPr>
              <a:t>For users creating a new external EU Login account only.</a:t>
            </a:r>
            <a:endParaRPr lang="en-IE" b="1">
              <a:highlight>
                <a:srgbClr val="FBCD58"/>
              </a:highlight>
              <a:cs typeface="Arial"/>
            </a:endParaRPr>
          </a:p>
          <a:p>
            <a:endParaRPr lang="en-IE" b="1">
              <a:cs typeface="Arial"/>
            </a:endParaRPr>
          </a:p>
        </p:txBody>
      </p:sp>
    </p:spTree>
    <p:extLst>
      <p:ext uri="{BB962C8B-B14F-4D97-AF65-F5344CB8AC3E}">
        <p14:creationId xmlns:p14="http://schemas.microsoft.com/office/powerpoint/2010/main" val="982638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C1C96-9739-F7ED-FC6B-567CCCACFEC6}"/>
            </a:ext>
          </a:extLst>
        </p:cNvPr>
        <p:cNvGrpSpPr/>
        <p:nvPr/>
      </p:nvGrpSpPr>
      <p:grpSpPr>
        <a:xfrm>
          <a:off x="0" y="0"/>
          <a:ext cx="0" cy="0"/>
          <a:chOff x="0" y="0"/>
          <a:chExt cx="0" cy="0"/>
        </a:xfrm>
      </p:grpSpPr>
      <p:sp>
        <p:nvSpPr>
          <p:cNvPr id="10" name="Google Shape;321;p2">
            <a:extLst>
              <a:ext uri="{FF2B5EF4-FFF2-40B4-BE49-F238E27FC236}">
                <a16:creationId xmlns:a16="http://schemas.microsoft.com/office/drawing/2014/main" id="{BCDF47C0-5BD1-BF7B-A9C3-DCAB7C293346}"/>
              </a:ext>
            </a:extLst>
          </p:cNvPr>
          <p:cNvSpPr txBox="1">
            <a:spLocks/>
          </p:cNvSpPr>
          <p:nvPr/>
        </p:nvSpPr>
        <p:spPr>
          <a:xfrm>
            <a:off x="838200" y="824703"/>
            <a:ext cx="9946685" cy="806429"/>
          </a:xfrm>
          <a:prstGeom prst="rect">
            <a:avLst/>
          </a:prstGeom>
          <a:noFill/>
          <a:ln>
            <a:noFill/>
          </a:ln>
        </p:spPr>
        <p:txBody>
          <a:bodyPr spcFirstLastPara="1" vert="horz" wrap="square" lIns="91425" tIns="45700" rIns="91425" bIns="45700" rtlCol="0" anchor="t" anchorCtr="0">
            <a:noAutofit/>
          </a:bodyPr>
          <a:lstStyle>
            <a:lvl1pPr marL="0" indent="0" algn="l" defTabSz="914400" rtl="0" eaLnBrk="1" latinLnBrk="0" hangingPunct="1">
              <a:lnSpc>
                <a:spcPct val="90000"/>
              </a:lnSpc>
              <a:spcBef>
                <a:spcPts val="1000"/>
              </a:spcBef>
              <a:buClr>
                <a:schemeClr val="tx2"/>
              </a:buClr>
              <a:buSzPct val="150000"/>
              <a:buFont typeface="Arial" panose="020B0604020202020204" pitchFamily="34" charset="0"/>
              <a:buNone/>
              <a:defRPr sz="20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a:cs typeface="Arial"/>
              </a:rPr>
              <a:t>To apply to an open competition, you need an account in the Single Candidate Portal</a:t>
            </a:r>
            <a:endParaRPr lang="en-US"/>
          </a:p>
          <a:p>
            <a:pPr>
              <a:lnSpc>
                <a:spcPct val="100000"/>
              </a:lnSpc>
              <a:spcBef>
                <a:spcPts val="0"/>
              </a:spcBef>
            </a:pPr>
            <a:r>
              <a:rPr lang="en-GB">
                <a:cs typeface="Arial"/>
              </a:rPr>
              <a:t>linked to your </a:t>
            </a:r>
            <a:r>
              <a:rPr lang="en-GB" b="1">
                <a:cs typeface="Arial"/>
              </a:rPr>
              <a:t>external </a:t>
            </a:r>
            <a:r>
              <a:rPr lang="en-GB">
                <a:cs typeface="Arial"/>
              </a:rPr>
              <a:t>EU Login and </a:t>
            </a:r>
            <a:r>
              <a:rPr lang="en-GB" b="1">
                <a:cs typeface="Arial"/>
              </a:rPr>
              <a:t>personal </a:t>
            </a:r>
            <a:r>
              <a:rPr lang="en-GB">
                <a:cs typeface="Arial"/>
              </a:rPr>
              <a:t>email address.</a:t>
            </a:r>
            <a:endParaRPr lang="en-GB"/>
          </a:p>
        </p:txBody>
      </p:sp>
      <p:pic>
        <p:nvPicPr>
          <p:cNvPr id="4" name="Picture 3">
            <a:extLst>
              <a:ext uri="{FF2B5EF4-FFF2-40B4-BE49-F238E27FC236}">
                <a16:creationId xmlns:a16="http://schemas.microsoft.com/office/drawing/2014/main" id="{9F2045D9-9605-67BD-8344-56A47C3B0BB3}"/>
              </a:ext>
            </a:extLst>
          </p:cNvPr>
          <p:cNvPicPr>
            <a:picLocks noChangeAspect="1"/>
          </p:cNvPicPr>
          <p:nvPr/>
        </p:nvPicPr>
        <p:blipFill>
          <a:blip r:embed="rId2"/>
          <a:stretch>
            <a:fillRect/>
          </a:stretch>
        </p:blipFill>
        <p:spPr>
          <a:xfrm>
            <a:off x="5660049" y="2877590"/>
            <a:ext cx="5979689" cy="1955956"/>
          </a:xfrm>
          <a:prstGeom prst="rect">
            <a:avLst/>
          </a:prstGeom>
          <a:ln>
            <a:solidFill>
              <a:schemeClr val="tx1"/>
            </a:solidFill>
          </a:ln>
        </p:spPr>
      </p:pic>
      <p:sp>
        <p:nvSpPr>
          <p:cNvPr id="5" name="TextBox 4">
            <a:extLst>
              <a:ext uri="{FF2B5EF4-FFF2-40B4-BE49-F238E27FC236}">
                <a16:creationId xmlns:a16="http://schemas.microsoft.com/office/drawing/2014/main" id="{4A91E97E-5AF7-7C9E-7F36-FC70A0131F69}"/>
              </a:ext>
            </a:extLst>
          </p:cNvPr>
          <p:cNvSpPr txBox="1"/>
          <p:nvPr/>
        </p:nvSpPr>
        <p:spPr>
          <a:xfrm>
            <a:off x="1012168" y="1923030"/>
            <a:ext cx="1074279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t>Go to the </a:t>
            </a:r>
            <a:r>
              <a:rPr lang="en-GB" sz="2000">
                <a:hlinkClick r:id="rId3"/>
              </a:rPr>
              <a:t>Single Candidate Portal</a:t>
            </a:r>
            <a:r>
              <a:rPr lang="en-GB" sz="2000"/>
              <a:t>.</a:t>
            </a:r>
            <a:endParaRPr lang="en-US" sz="2000"/>
          </a:p>
        </p:txBody>
      </p:sp>
      <p:pic>
        <p:nvPicPr>
          <p:cNvPr id="6" name="Picture 5" descr="A screenshot of a login screen&#10;&#10;AI-generated content may be incorrect.">
            <a:extLst>
              <a:ext uri="{FF2B5EF4-FFF2-40B4-BE49-F238E27FC236}">
                <a16:creationId xmlns:a16="http://schemas.microsoft.com/office/drawing/2014/main" id="{EC29C862-5BC6-ACAF-6CF3-F14C0E5DFBC7}"/>
              </a:ext>
            </a:extLst>
          </p:cNvPr>
          <p:cNvPicPr>
            <a:picLocks noChangeAspect="1"/>
          </p:cNvPicPr>
          <p:nvPr/>
        </p:nvPicPr>
        <p:blipFill>
          <a:blip r:embed="rId4"/>
          <a:srcRect r="45155" b="615"/>
          <a:stretch>
            <a:fillRect/>
          </a:stretch>
        </p:blipFill>
        <p:spPr>
          <a:xfrm>
            <a:off x="841807" y="2873086"/>
            <a:ext cx="4460633" cy="3098507"/>
          </a:xfrm>
          <a:prstGeom prst="rect">
            <a:avLst/>
          </a:prstGeom>
          <a:ln>
            <a:solidFill>
              <a:schemeClr val="tx1"/>
            </a:solidFill>
          </a:ln>
        </p:spPr>
      </p:pic>
      <p:sp>
        <p:nvSpPr>
          <p:cNvPr id="7" name="TextBox 6">
            <a:extLst>
              <a:ext uri="{FF2B5EF4-FFF2-40B4-BE49-F238E27FC236}">
                <a16:creationId xmlns:a16="http://schemas.microsoft.com/office/drawing/2014/main" id="{1C2F7D0B-5C96-A221-49A4-282EF98466A5}"/>
              </a:ext>
            </a:extLst>
          </p:cNvPr>
          <p:cNvSpPr txBox="1"/>
          <p:nvPr/>
        </p:nvSpPr>
        <p:spPr>
          <a:xfrm>
            <a:off x="5993123" y="1923030"/>
            <a:ext cx="564323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t>Read through the privacy statement and click</a:t>
            </a:r>
            <a:endParaRPr lang="en-US" sz="2000"/>
          </a:p>
          <a:p>
            <a:r>
              <a:rPr lang="en-GB" sz="2000"/>
              <a:t> “</a:t>
            </a:r>
            <a:r>
              <a:rPr lang="en-GB" sz="2000" b="1"/>
              <a:t>Accept Data Privacy Statement</a:t>
            </a:r>
            <a:r>
              <a:rPr lang="en-GB" sz="2000"/>
              <a:t>”. </a:t>
            </a:r>
            <a:endParaRPr lang="en-US" sz="2000"/>
          </a:p>
          <a:p>
            <a:pPr algn="l"/>
            <a:endParaRPr lang="en-US"/>
          </a:p>
        </p:txBody>
      </p:sp>
      <p:sp>
        <p:nvSpPr>
          <p:cNvPr id="11" name="Oval 10">
            <a:extLst>
              <a:ext uri="{FF2B5EF4-FFF2-40B4-BE49-F238E27FC236}">
                <a16:creationId xmlns:a16="http://schemas.microsoft.com/office/drawing/2014/main" id="{8750B33D-9D3B-40AA-907C-247CF52C63A8}"/>
              </a:ext>
            </a:extLst>
          </p:cNvPr>
          <p:cNvSpPr/>
          <p:nvPr/>
        </p:nvSpPr>
        <p:spPr>
          <a:xfrm>
            <a:off x="661280" y="1923030"/>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1</a:t>
            </a:r>
            <a:endParaRPr lang="en-IE" sz="1800"/>
          </a:p>
        </p:txBody>
      </p:sp>
      <p:sp>
        <p:nvSpPr>
          <p:cNvPr id="12" name="Oval 11">
            <a:extLst>
              <a:ext uri="{FF2B5EF4-FFF2-40B4-BE49-F238E27FC236}">
                <a16:creationId xmlns:a16="http://schemas.microsoft.com/office/drawing/2014/main" id="{2AB8F090-107A-A03A-C91D-054C2BF9EB17}"/>
              </a:ext>
            </a:extLst>
          </p:cNvPr>
          <p:cNvSpPr/>
          <p:nvPr/>
        </p:nvSpPr>
        <p:spPr>
          <a:xfrm>
            <a:off x="5520682" y="1962614"/>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2</a:t>
            </a:r>
            <a:endParaRPr lang="en-IE" sz="1800"/>
          </a:p>
        </p:txBody>
      </p:sp>
      <p:sp>
        <p:nvSpPr>
          <p:cNvPr id="13" name="Oval 12">
            <a:extLst>
              <a:ext uri="{FF2B5EF4-FFF2-40B4-BE49-F238E27FC236}">
                <a16:creationId xmlns:a16="http://schemas.microsoft.com/office/drawing/2014/main" id="{032F21A2-FE4E-5709-BDD3-D0D6BBE9676F}"/>
              </a:ext>
            </a:extLst>
          </p:cNvPr>
          <p:cNvSpPr/>
          <p:nvPr/>
        </p:nvSpPr>
        <p:spPr>
          <a:xfrm>
            <a:off x="7001369" y="3546582"/>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2</a:t>
            </a:r>
            <a:endParaRPr lang="en-IE" sz="1800"/>
          </a:p>
        </p:txBody>
      </p:sp>
    </p:spTree>
    <p:extLst>
      <p:ext uri="{BB962C8B-B14F-4D97-AF65-F5344CB8AC3E}">
        <p14:creationId xmlns:p14="http://schemas.microsoft.com/office/powerpoint/2010/main" val="2783186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842E9-C66F-426E-E546-C0F14A0E3E90}"/>
              </a:ext>
            </a:extLst>
          </p:cNvPr>
          <p:cNvSpPr>
            <a:spLocks noGrp="1"/>
          </p:cNvSpPr>
          <p:nvPr>
            <p:ph type="title"/>
          </p:nvPr>
        </p:nvSpPr>
        <p:spPr>
          <a:xfrm>
            <a:off x="609394" y="361384"/>
            <a:ext cx="5682343" cy="816904"/>
          </a:xfrm>
        </p:spPr>
        <p:txBody>
          <a:bodyPr anchor="ctr">
            <a:normAutofit/>
          </a:bodyPr>
          <a:lstStyle/>
          <a:p>
            <a:r>
              <a:rPr lang="en-GB"/>
              <a:t>Is this guide for you?</a:t>
            </a:r>
            <a:endParaRPr lang="en-IE"/>
          </a:p>
        </p:txBody>
      </p:sp>
      <p:sp>
        <p:nvSpPr>
          <p:cNvPr id="10" name="Content Placeholder 2">
            <a:extLst>
              <a:ext uri="{FF2B5EF4-FFF2-40B4-BE49-F238E27FC236}">
                <a16:creationId xmlns:a16="http://schemas.microsoft.com/office/drawing/2014/main" id="{C9D4FC6A-04E4-1DFA-7828-7F78196EBBF0}"/>
              </a:ext>
            </a:extLst>
          </p:cNvPr>
          <p:cNvSpPr>
            <a:spLocks noGrp="1"/>
          </p:cNvSpPr>
          <p:nvPr>
            <p:ph sz="half" idx="15"/>
          </p:nvPr>
        </p:nvSpPr>
        <p:spPr>
          <a:xfrm>
            <a:off x="695300" y="1319604"/>
            <a:ext cx="5096286" cy="684408"/>
          </a:xfrm>
          <a:solidFill>
            <a:srgbClr val="00B050"/>
          </a:solidFill>
        </p:spPr>
        <p:txBody>
          <a:bodyPr vert="horz" lIns="72000" tIns="72000" rIns="72000" bIns="72000" rtlCol="0" anchor="ctr">
            <a:noAutofit/>
          </a:bodyPr>
          <a:lstStyle/>
          <a:p>
            <a:pPr algn="ctr"/>
            <a:r>
              <a:rPr lang="en-US"/>
              <a:t>Permanent officials</a:t>
            </a:r>
            <a:endParaRPr lang="en-US">
              <a:cs typeface="Arial"/>
            </a:endParaRPr>
          </a:p>
        </p:txBody>
      </p:sp>
      <p:sp>
        <p:nvSpPr>
          <p:cNvPr id="3" name="Content Placeholder 2">
            <a:extLst>
              <a:ext uri="{FF2B5EF4-FFF2-40B4-BE49-F238E27FC236}">
                <a16:creationId xmlns:a16="http://schemas.microsoft.com/office/drawing/2014/main" id="{78F53611-4575-884B-2290-25A4724AB023}"/>
              </a:ext>
            </a:extLst>
          </p:cNvPr>
          <p:cNvSpPr>
            <a:spLocks noGrp="1"/>
          </p:cNvSpPr>
          <p:nvPr>
            <p:ph sz="half" idx="1"/>
          </p:nvPr>
        </p:nvSpPr>
        <p:spPr>
          <a:xfrm>
            <a:off x="771911" y="2053749"/>
            <a:ext cx="5019675" cy="2536008"/>
          </a:xfrm>
        </p:spPr>
        <p:txBody>
          <a:bodyPr vert="horz" lIns="144000" tIns="144000" rIns="144000" bIns="144000" rtlCol="0" anchor="t">
            <a:normAutofit/>
          </a:bodyPr>
          <a:lstStyle/>
          <a:p>
            <a:pPr eaLnBrk="0" fontAlgn="base" hangingPunct="0">
              <a:lnSpc>
                <a:spcPct val="100000"/>
              </a:lnSpc>
              <a:spcBef>
                <a:spcPct val="0"/>
              </a:spcBef>
              <a:spcAft>
                <a:spcPct val="0"/>
              </a:spcAft>
              <a:buClrTx/>
            </a:pPr>
            <a:r>
              <a:rPr lang="en-US"/>
              <a:t>If you are a permanent official and</a:t>
            </a:r>
            <a:r>
              <a:rPr lang="en-US" b="1"/>
              <a:t> do not plan </a:t>
            </a:r>
            <a:r>
              <a:rPr lang="en-US" b="1">
                <a:solidFill>
                  <a:srgbClr val="0D0D0D"/>
                </a:solidFill>
              </a:rPr>
              <a:t>any career </a:t>
            </a:r>
            <a:r>
              <a:rPr lang="en-US" b="1"/>
              <a:t>change</a:t>
            </a:r>
            <a:r>
              <a:rPr lang="en-US"/>
              <a:t> within the next 18 months, you can use your existing </a:t>
            </a:r>
            <a:r>
              <a:rPr lang="en-US" b="1"/>
              <a:t>corporate </a:t>
            </a:r>
            <a:r>
              <a:rPr lang="en-US"/>
              <a:t>EU Login. </a:t>
            </a:r>
            <a:endParaRPr lang="en-US">
              <a:cs typeface="Arial"/>
            </a:endParaRPr>
          </a:p>
          <a:p>
            <a:pPr lvl="0">
              <a:lnSpc>
                <a:spcPct val="100000"/>
              </a:lnSpc>
              <a:spcBef>
                <a:spcPct val="0"/>
              </a:spcBef>
              <a:spcAft>
                <a:spcPct val="0"/>
              </a:spcAft>
              <a:buClrTx/>
            </a:pPr>
            <a:endParaRPr lang="en-US">
              <a:latin typeface="Arial" panose="020B0604020202020204" pitchFamily="34" charset="0"/>
              <a:cs typeface="Arial"/>
            </a:endParaRPr>
          </a:p>
          <a:p>
            <a:pPr eaLnBrk="0" fontAlgn="base" hangingPunct="0">
              <a:lnSpc>
                <a:spcPct val="100000"/>
              </a:lnSpc>
              <a:spcBef>
                <a:spcPct val="0"/>
              </a:spcBef>
              <a:spcAft>
                <a:spcPct val="0"/>
              </a:spcAft>
              <a:buClrTx/>
            </a:pPr>
            <a:r>
              <a:rPr lang="en-US"/>
              <a:t>You can close this guide and continue with your application.</a:t>
            </a:r>
            <a:endParaRPr lang="en-US">
              <a:latin typeface="Arial" panose="020B0604020202020204" pitchFamily="34" charset="0"/>
              <a:cs typeface="Arial"/>
            </a:endParaRPr>
          </a:p>
        </p:txBody>
      </p:sp>
      <p:sp>
        <p:nvSpPr>
          <p:cNvPr id="12" name="Content Placeholder 4">
            <a:extLst>
              <a:ext uri="{FF2B5EF4-FFF2-40B4-BE49-F238E27FC236}">
                <a16:creationId xmlns:a16="http://schemas.microsoft.com/office/drawing/2014/main" id="{E40017E6-9C68-5F15-893E-C8CBC977ABF6}"/>
              </a:ext>
            </a:extLst>
          </p:cNvPr>
          <p:cNvSpPr>
            <a:spLocks noGrp="1"/>
          </p:cNvSpPr>
          <p:nvPr>
            <p:ph sz="half" idx="17"/>
          </p:nvPr>
        </p:nvSpPr>
        <p:spPr>
          <a:xfrm>
            <a:off x="6291737" y="1303548"/>
            <a:ext cx="5096286" cy="700464"/>
          </a:xfrm>
          <a:solidFill>
            <a:srgbClr val="00B0F0"/>
          </a:solidFill>
        </p:spPr>
        <p:txBody>
          <a:bodyPr vert="horz" lIns="72000" tIns="72000" rIns="72000" bIns="72000" rtlCol="0" anchor="ctr">
            <a:noAutofit/>
          </a:bodyPr>
          <a:lstStyle/>
          <a:p>
            <a:pPr algn="ctr"/>
            <a:r>
              <a:rPr lang="en-US"/>
              <a:t>All EU staff</a:t>
            </a:r>
            <a:endParaRPr lang="en-US">
              <a:cs typeface="Arial"/>
            </a:endParaRPr>
          </a:p>
        </p:txBody>
      </p:sp>
      <p:sp>
        <p:nvSpPr>
          <p:cNvPr id="4" name="Content Placeholder 3">
            <a:extLst>
              <a:ext uri="{FF2B5EF4-FFF2-40B4-BE49-F238E27FC236}">
                <a16:creationId xmlns:a16="http://schemas.microsoft.com/office/drawing/2014/main" id="{C53071E7-9690-38CA-AC69-DA798C6F420E}"/>
              </a:ext>
            </a:extLst>
          </p:cNvPr>
          <p:cNvSpPr>
            <a:spLocks noGrp="1"/>
          </p:cNvSpPr>
          <p:nvPr>
            <p:ph sz="half" idx="16"/>
          </p:nvPr>
        </p:nvSpPr>
        <p:spPr>
          <a:xfrm>
            <a:off x="6170531" y="3400280"/>
            <a:ext cx="5019675" cy="2035265"/>
          </a:xfrm>
        </p:spPr>
        <p:txBody>
          <a:bodyPr vert="horz" lIns="144000" tIns="144000" rIns="144000" bIns="144000" rtlCol="0" anchor="t">
            <a:noAutofit/>
          </a:bodyPr>
          <a:lstStyle/>
          <a:p>
            <a:endParaRPr lang="en-US" sz="1800">
              <a:cs typeface="Arial"/>
            </a:endParaRPr>
          </a:p>
          <a:p>
            <a:endParaRPr lang="en-US" sz="1600"/>
          </a:p>
        </p:txBody>
      </p:sp>
      <p:sp>
        <p:nvSpPr>
          <p:cNvPr id="7" name="Content Placeholder 2">
            <a:extLst>
              <a:ext uri="{FF2B5EF4-FFF2-40B4-BE49-F238E27FC236}">
                <a16:creationId xmlns:a16="http://schemas.microsoft.com/office/drawing/2014/main" id="{32773FFD-3033-6CE7-9148-391EA4C69911}"/>
              </a:ext>
            </a:extLst>
          </p:cNvPr>
          <p:cNvSpPr txBox="1">
            <a:spLocks/>
          </p:cNvSpPr>
          <p:nvPr/>
        </p:nvSpPr>
        <p:spPr>
          <a:xfrm>
            <a:off x="6306114" y="2005691"/>
            <a:ext cx="5081909" cy="4379344"/>
          </a:xfrm>
          <a:prstGeom prst="rect">
            <a:avLst/>
          </a:prstGeom>
          <a:noFill/>
        </p:spPr>
        <p:txBody>
          <a:bodyPr vert="horz" lIns="144000" tIns="144000" rIns="144000" bIns="144000" rtlCol="0" anchor="t">
            <a:no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spcAft>
                <a:spcPct val="0"/>
              </a:spcAft>
            </a:pPr>
            <a:r>
              <a:rPr lang="en-US">
                <a:cs typeface="Arial"/>
              </a:rPr>
              <a:t>This guide is for </a:t>
            </a:r>
            <a:r>
              <a:rPr lang="en-US" b="1">
                <a:cs typeface="Arial"/>
              </a:rPr>
              <a:t>staff planning a career change</a:t>
            </a:r>
            <a:r>
              <a:rPr lang="en-US">
                <a:cs typeface="Arial"/>
              </a:rPr>
              <a:t> within the next 18 months, including: </a:t>
            </a:r>
          </a:p>
          <a:p>
            <a:pPr>
              <a:lnSpc>
                <a:spcPct val="100000"/>
              </a:lnSpc>
              <a:spcBef>
                <a:spcPct val="0"/>
              </a:spcBef>
              <a:spcAft>
                <a:spcPct val="0"/>
              </a:spcAft>
            </a:pPr>
            <a:endParaRPr lang="en-US">
              <a:cs typeface="Arial"/>
            </a:endParaRPr>
          </a:p>
          <a:p>
            <a:pPr marL="285750" indent="-285750">
              <a:lnSpc>
                <a:spcPct val="100000"/>
              </a:lnSpc>
              <a:spcBef>
                <a:spcPct val="0"/>
              </a:spcBef>
              <a:spcAft>
                <a:spcPct val="0"/>
              </a:spcAft>
              <a:buFont typeface="Arial" panose="020B0604020202020204" pitchFamily="34" charset="0"/>
              <a:buChar char="•"/>
            </a:pPr>
            <a:r>
              <a:rPr lang="en-US">
                <a:cs typeface="Arial"/>
              </a:rPr>
              <a:t>Permanent officials, </a:t>
            </a:r>
          </a:p>
          <a:p>
            <a:pPr marL="285750" indent="-285750">
              <a:lnSpc>
                <a:spcPct val="100000"/>
              </a:lnSpc>
              <a:spcBef>
                <a:spcPct val="0"/>
              </a:spcBef>
              <a:spcAft>
                <a:spcPct val="0"/>
              </a:spcAft>
              <a:buFont typeface="Arial" panose="020B0604020202020204" pitchFamily="34" charset="0"/>
              <a:buChar char="•"/>
            </a:pPr>
            <a:r>
              <a:rPr lang="en-US">
                <a:cs typeface="Arial"/>
              </a:rPr>
              <a:t>Blue Book trainees, </a:t>
            </a:r>
          </a:p>
          <a:p>
            <a:pPr marL="285750" indent="-285750">
              <a:lnSpc>
                <a:spcPct val="100000"/>
              </a:lnSpc>
              <a:spcBef>
                <a:spcPct val="0"/>
              </a:spcBef>
              <a:spcAft>
                <a:spcPct val="0"/>
              </a:spcAft>
              <a:buFont typeface="Arial" panose="020B0604020202020204" pitchFamily="34" charset="0"/>
              <a:buChar char="•"/>
            </a:pPr>
            <a:r>
              <a:rPr lang="en-US">
                <a:cs typeface="Arial"/>
              </a:rPr>
              <a:t>Contract Agents, </a:t>
            </a:r>
          </a:p>
          <a:p>
            <a:pPr marL="285750" indent="-285750">
              <a:lnSpc>
                <a:spcPct val="100000"/>
              </a:lnSpc>
              <a:spcBef>
                <a:spcPct val="0"/>
              </a:spcBef>
              <a:spcAft>
                <a:spcPct val="0"/>
              </a:spcAft>
              <a:buFont typeface="Arial" panose="020B0604020202020204" pitchFamily="34" charset="0"/>
              <a:buChar char="•"/>
            </a:pPr>
            <a:r>
              <a:rPr lang="en-US">
                <a:cs typeface="Arial"/>
              </a:rPr>
              <a:t>Temporary Agents, </a:t>
            </a:r>
          </a:p>
          <a:p>
            <a:pPr marL="285750" indent="-285750">
              <a:lnSpc>
                <a:spcPct val="100000"/>
              </a:lnSpc>
              <a:spcBef>
                <a:spcPct val="0"/>
              </a:spcBef>
              <a:spcAft>
                <a:spcPct val="0"/>
              </a:spcAft>
              <a:buFont typeface="Arial" panose="020B0604020202020204" pitchFamily="34" charset="0"/>
              <a:buChar char="•"/>
            </a:pPr>
            <a:r>
              <a:rPr lang="en-US">
                <a:cs typeface="Arial"/>
              </a:rPr>
              <a:t>etc.</a:t>
            </a:r>
            <a:endParaRPr lang="en-US"/>
          </a:p>
          <a:p>
            <a:pPr>
              <a:lnSpc>
                <a:spcPct val="100000"/>
              </a:lnSpc>
              <a:spcBef>
                <a:spcPct val="0"/>
              </a:spcBef>
              <a:spcAft>
                <a:spcPct val="0"/>
              </a:spcAft>
            </a:pPr>
            <a:br>
              <a:rPr lang="en-US">
                <a:cs typeface="Arial"/>
              </a:rPr>
            </a:br>
            <a:r>
              <a:rPr lang="en-US">
                <a:cs typeface="Arial"/>
              </a:rPr>
              <a:t>If you belong to one of the above groups, please follow this guide.</a:t>
            </a:r>
          </a:p>
        </p:txBody>
      </p:sp>
      <p:sp>
        <p:nvSpPr>
          <p:cNvPr id="9" name="TextBox 8">
            <a:extLst>
              <a:ext uri="{FF2B5EF4-FFF2-40B4-BE49-F238E27FC236}">
                <a16:creationId xmlns:a16="http://schemas.microsoft.com/office/drawing/2014/main" id="{EF54A253-3904-9591-CDE9-491D0653EFAB}"/>
              </a:ext>
            </a:extLst>
          </p:cNvPr>
          <p:cNvSpPr txBox="1"/>
          <p:nvPr/>
        </p:nvSpPr>
        <p:spPr>
          <a:xfrm>
            <a:off x="725433" y="4697357"/>
            <a:ext cx="5098237" cy="1477328"/>
          </a:xfrm>
          <a:prstGeom prst="rect">
            <a:avLst/>
          </a:prstGeom>
          <a:solidFill>
            <a:srgbClr val="FBCD58"/>
          </a:solidFill>
          <a:ln w="12700">
            <a:solidFill>
              <a:schemeClr val="tx1"/>
            </a:solidFill>
          </a:ln>
        </p:spPr>
        <p:txBody>
          <a:bodyPr wrap="square" lIns="91440" tIns="45720" rIns="91440" bIns="45720" anchor="t">
            <a:spAutoFit/>
          </a:bodyPr>
          <a:lstStyle/>
          <a:p>
            <a:pPr>
              <a:spcBef>
                <a:spcPct val="0"/>
              </a:spcBef>
              <a:spcAft>
                <a:spcPct val="0"/>
              </a:spcAft>
            </a:pPr>
            <a:r>
              <a:rPr lang="pl-PL" sz="1800" b="1">
                <a:solidFill>
                  <a:schemeClr val="tx1"/>
                </a:solidFill>
              </a:rPr>
              <a:t>C</a:t>
            </a:r>
            <a:r>
              <a:rPr lang="en-US" sz="1800" b="1" err="1">
                <a:solidFill>
                  <a:schemeClr val="tx1"/>
                </a:solidFill>
                <a:cs typeface="Arial"/>
              </a:rPr>
              <a:t>areer</a:t>
            </a:r>
            <a:r>
              <a:rPr lang="en-US" sz="1800" b="1">
                <a:solidFill>
                  <a:schemeClr val="tx1"/>
                </a:solidFill>
                <a:cs typeface="Arial"/>
              </a:rPr>
              <a:t> change</a:t>
            </a:r>
            <a:r>
              <a:rPr lang="en-US" sz="1800">
                <a:solidFill>
                  <a:schemeClr val="tx1"/>
                </a:solidFill>
                <a:cs typeface="Arial"/>
              </a:rPr>
              <a:t> </a:t>
            </a:r>
            <a:r>
              <a:rPr lang="en-US" sz="1800">
                <a:solidFill>
                  <a:schemeClr val="tx1"/>
                </a:solidFill>
              </a:rPr>
              <a:t>refers</a:t>
            </a:r>
            <a:r>
              <a:rPr lang="en-US" sz="1800">
                <a:solidFill>
                  <a:schemeClr val="tx1"/>
                </a:solidFill>
                <a:cs typeface="Arial"/>
              </a:rPr>
              <a:t> to:</a:t>
            </a:r>
          </a:p>
          <a:p>
            <a:pPr marL="285750" indent="-285750">
              <a:lnSpc>
                <a:spcPct val="100000"/>
              </a:lnSpc>
              <a:spcBef>
                <a:spcPct val="0"/>
              </a:spcBef>
              <a:spcAft>
                <a:spcPct val="0"/>
              </a:spcAft>
              <a:buFont typeface="Arial,Sans-Serif"/>
              <a:buChar char="•"/>
            </a:pPr>
            <a:r>
              <a:rPr lang="en-US" sz="1800">
                <a:solidFill>
                  <a:schemeClr val="tx1"/>
                </a:solidFill>
                <a:cs typeface="Arial"/>
              </a:rPr>
              <a:t>an end of contract</a:t>
            </a:r>
          </a:p>
          <a:p>
            <a:pPr marL="285750" indent="-285750">
              <a:lnSpc>
                <a:spcPct val="100000"/>
              </a:lnSpc>
              <a:spcBef>
                <a:spcPts val="0"/>
              </a:spcBef>
              <a:buFont typeface="Arial,Sans-Serif"/>
              <a:buChar char="•"/>
            </a:pPr>
            <a:r>
              <a:rPr lang="en-US" sz="1800">
                <a:solidFill>
                  <a:schemeClr val="tx1"/>
                </a:solidFill>
                <a:cs typeface="Arial"/>
              </a:rPr>
              <a:t>moving to another EU institution</a:t>
            </a:r>
          </a:p>
          <a:p>
            <a:pPr marL="285750" indent="-285750">
              <a:buFont typeface="Arial,Sans-Serif"/>
              <a:buChar char="•"/>
            </a:pPr>
            <a:r>
              <a:rPr lang="en-US" sz="1800">
                <a:solidFill>
                  <a:schemeClr val="tx1"/>
                </a:solidFill>
                <a:cs typeface="Arial"/>
              </a:rPr>
              <a:t>long-term absence (e.g., </a:t>
            </a:r>
            <a:r>
              <a:rPr lang="en-US" sz="1800">
                <a:solidFill>
                  <a:schemeClr val="tx1"/>
                </a:solidFill>
              </a:rPr>
              <a:t>unpaid leave, CCP)</a:t>
            </a:r>
            <a:endParaRPr lang="en-US" sz="1800">
              <a:solidFill>
                <a:schemeClr val="tx1"/>
              </a:solidFill>
              <a:cs typeface="Arial"/>
            </a:endParaRPr>
          </a:p>
          <a:p>
            <a:pPr marL="285750" indent="-285750">
              <a:lnSpc>
                <a:spcPct val="100000"/>
              </a:lnSpc>
              <a:spcBef>
                <a:spcPts val="0"/>
              </a:spcBef>
              <a:buFont typeface="Arial,Sans-Serif"/>
              <a:buChar char="•"/>
            </a:pPr>
            <a:r>
              <a:rPr lang="en-US" sz="1800">
                <a:solidFill>
                  <a:schemeClr val="tx1"/>
                </a:solidFill>
                <a:cs typeface="Arial"/>
              </a:rPr>
              <a:t>interruption of your current assignment</a:t>
            </a:r>
            <a:endParaRPr lang="en-US" sz="1800">
              <a:solidFill>
                <a:schemeClr val="tx1"/>
              </a:solidFill>
            </a:endParaRPr>
          </a:p>
        </p:txBody>
      </p:sp>
    </p:spTree>
    <p:extLst>
      <p:ext uri="{BB962C8B-B14F-4D97-AF65-F5344CB8AC3E}">
        <p14:creationId xmlns:p14="http://schemas.microsoft.com/office/powerpoint/2010/main" val="526694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BF54B-5033-5B78-7BE3-E495C2C4E2D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E69E9F7-02BB-D7BE-859A-2F0C9A83A523}"/>
              </a:ext>
            </a:extLst>
          </p:cNvPr>
          <p:cNvPicPr>
            <a:picLocks noChangeAspect="1"/>
          </p:cNvPicPr>
          <p:nvPr/>
        </p:nvPicPr>
        <p:blipFill>
          <a:blip r:embed="rId3"/>
          <a:srcRect t="22599" r="187" b="6752"/>
          <a:stretch>
            <a:fillRect/>
          </a:stretch>
        </p:blipFill>
        <p:spPr>
          <a:xfrm>
            <a:off x="5416441" y="885151"/>
            <a:ext cx="6508794" cy="4714580"/>
          </a:xfrm>
          <a:prstGeom prst="rect">
            <a:avLst/>
          </a:prstGeom>
          <a:ln>
            <a:solidFill>
              <a:schemeClr val="tx1"/>
            </a:solidFill>
          </a:ln>
        </p:spPr>
      </p:pic>
      <p:sp>
        <p:nvSpPr>
          <p:cNvPr id="7" name="Google Shape;321;p2">
            <a:extLst>
              <a:ext uri="{FF2B5EF4-FFF2-40B4-BE49-F238E27FC236}">
                <a16:creationId xmlns:a16="http://schemas.microsoft.com/office/drawing/2014/main" id="{555934A0-F03E-E8C0-EAC0-8D067408FADC}"/>
              </a:ext>
            </a:extLst>
          </p:cNvPr>
          <p:cNvSpPr txBox="1">
            <a:spLocks/>
          </p:cNvSpPr>
          <p:nvPr/>
        </p:nvSpPr>
        <p:spPr>
          <a:xfrm>
            <a:off x="791068" y="884477"/>
            <a:ext cx="5658977" cy="1439623"/>
          </a:xfrm>
          <a:prstGeom prst="rect">
            <a:avLst/>
          </a:prstGeom>
          <a:noFill/>
          <a:ln>
            <a:noFill/>
          </a:ln>
        </p:spPr>
        <p:txBody>
          <a:bodyPr spcFirstLastPara="1" vert="horz" wrap="square" lIns="91425" tIns="45700" rIns="91425" bIns="45700" rtlCol="0" anchor="t" anchorCtr="0">
            <a:noAutofit/>
          </a:bodyPr>
          <a:lstStyle>
            <a:lvl1pPr marL="0" indent="0" algn="l" defTabSz="914400" rtl="0" eaLnBrk="1" latinLnBrk="0" hangingPunct="1">
              <a:lnSpc>
                <a:spcPct val="90000"/>
              </a:lnSpc>
              <a:spcBef>
                <a:spcPts val="1000"/>
              </a:spcBef>
              <a:buClr>
                <a:schemeClr val="tx2"/>
              </a:buClr>
              <a:buSzPct val="150000"/>
              <a:buFont typeface="Arial" panose="020B0604020202020204" pitchFamily="34" charset="0"/>
              <a:buNone/>
              <a:defRPr sz="20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a:cs typeface="Arial"/>
              </a:rPr>
              <a:t>Enter your personal details. </a:t>
            </a:r>
          </a:p>
          <a:p>
            <a:pPr>
              <a:lnSpc>
                <a:spcPct val="100000"/>
              </a:lnSpc>
              <a:spcBef>
                <a:spcPts val="0"/>
              </a:spcBef>
            </a:pPr>
            <a:endParaRPr lang="en-GB">
              <a:cs typeface="Arial"/>
            </a:endParaRPr>
          </a:p>
          <a:p>
            <a:pPr>
              <a:lnSpc>
                <a:spcPct val="100000"/>
              </a:lnSpc>
              <a:spcBef>
                <a:spcPts val="0"/>
              </a:spcBef>
            </a:pPr>
            <a:r>
              <a:rPr lang="en-GB">
                <a:cs typeface="Arial"/>
              </a:rPr>
              <a:t>Some fields will already be pre-filled. </a:t>
            </a:r>
          </a:p>
        </p:txBody>
      </p:sp>
      <p:sp>
        <p:nvSpPr>
          <p:cNvPr id="2" name="Oval 1">
            <a:extLst>
              <a:ext uri="{FF2B5EF4-FFF2-40B4-BE49-F238E27FC236}">
                <a16:creationId xmlns:a16="http://schemas.microsoft.com/office/drawing/2014/main" id="{C1D82B59-686E-0F72-2378-AA2D64F60609}"/>
              </a:ext>
            </a:extLst>
          </p:cNvPr>
          <p:cNvSpPr/>
          <p:nvPr/>
        </p:nvSpPr>
        <p:spPr>
          <a:xfrm>
            <a:off x="437230" y="885151"/>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3</a:t>
            </a:r>
            <a:endParaRPr lang="en-IE" sz="1800"/>
          </a:p>
        </p:txBody>
      </p:sp>
      <p:sp>
        <p:nvSpPr>
          <p:cNvPr id="4" name="Oval 3">
            <a:extLst>
              <a:ext uri="{FF2B5EF4-FFF2-40B4-BE49-F238E27FC236}">
                <a16:creationId xmlns:a16="http://schemas.microsoft.com/office/drawing/2014/main" id="{6C5C4B9E-5B3E-7A82-16A8-8A39C32A8042}"/>
              </a:ext>
            </a:extLst>
          </p:cNvPr>
          <p:cNvSpPr/>
          <p:nvPr/>
        </p:nvSpPr>
        <p:spPr>
          <a:xfrm>
            <a:off x="437229" y="2425021"/>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4</a:t>
            </a:r>
            <a:endParaRPr lang="en-IE" sz="1800"/>
          </a:p>
        </p:txBody>
      </p:sp>
      <p:sp>
        <p:nvSpPr>
          <p:cNvPr id="8" name="Oval 7">
            <a:extLst>
              <a:ext uri="{FF2B5EF4-FFF2-40B4-BE49-F238E27FC236}">
                <a16:creationId xmlns:a16="http://schemas.microsoft.com/office/drawing/2014/main" id="{6F8DEFC6-8A7B-581A-3756-BB5DC43675DB}"/>
              </a:ext>
            </a:extLst>
          </p:cNvPr>
          <p:cNvSpPr/>
          <p:nvPr/>
        </p:nvSpPr>
        <p:spPr>
          <a:xfrm>
            <a:off x="8493918" y="1057658"/>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3</a:t>
            </a:r>
            <a:endParaRPr lang="en-IE" sz="1800"/>
          </a:p>
        </p:txBody>
      </p:sp>
      <p:sp>
        <p:nvSpPr>
          <p:cNvPr id="10" name="Oval 9">
            <a:extLst>
              <a:ext uri="{FF2B5EF4-FFF2-40B4-BE49-F238E27FC236}">
                <a16:creationId xmlns:a16="http://schemas.microsoft.com/office/drawing/2014/main" id="{D9CC5525-1F6E-E0F9-4059-92F4A117EDAC}"/>
              </a:ext>
            </a:extLst>
          </p:cNvPr>
          <p:cNvSpPr/>
          <p:nvPr/>
        </p:nvSpPr>
        <p:spPr>
          <a:xfrm>
            <a:off x="5239521" y="5292746"/>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4</a:t>
            </a:r>
            <a:endParaRPr lang="en-IE" sz="1800"/>
          </a:p>
        </p:txBody>
      </p:sp>
      <p:sp>
        <p:nvSpPr>
          <p:cNvPr id="3" name="Google Shape;321;p2">
            <a:extLst>
              <a:ext uri="{FF2B5EF4-FFF2-40B4-BE49-F238E27FC236}">
                <a16:creationId xmlns:a16="http://schemas.microsoft.com/office/drawing/2014/main" id="{25FD38AC-998C-4792-571A-D87E368DD8B2}"/>
              </a:ext>
            </a:extLst>
          </p:cNvPr>
          <p:cNvSpPr txBox="1">
            <a:spLocks/>
          </p:cNvSpPr>
          <p:nvPr/>
        </p:nvSpPr>
        <p:spPr>
          <a:xfrm>
            <a:off x="791068" y="2425021"/>
            <a:ext cx="5658977" cy="1984162"/>
          </a:xfrm>
          <a:prstGeom prst="rect">
            <a:avLst/>
          </a:prstGeom>
          <a:noFill/>
          <a:ln>
            <a:noFill/>
          </a:ln>
        </p:spPr>
        <p:txBody>
          <a:bodyPr spcFirstLastPara="1" vert="horz" wrap="square" lIns="91425" tIns="45700" rIns="91425" bIns="45700" rtlCol="0" anchor="t" anchorCtr="0">
            <a:noAutofit/>
          </a:bodyPr>
          <a:lstStyle>
            <a:lvl1pPr marL="0" indent="0" algn="l" defTabSz="914400" rtl="0" eaLnBrk="1" latinLnBrk="0" hangingPunct="1">
              <a:lnSpc>
                <a:spcPct val="90000"/>
              </a:lnSpc>
              <a:spcBef>
                <a:spcPts val="1000"/>
              </a:spcBef>
              <a:buClr>
                <a:schemeClr val="tx2"/>
              </a:buClr>
              <a:buSzPct val="150000"/>
              <a:buFont typeface="Arial" panose="020B0604020202020204" pitchFamily="34" charset="0"/>
              <a:buNone/>
              <a:defRPr sz="20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a:cs typeface="Arial"/>
              </a:rPr>
              <a:t>Click </a:t>
            </a:r>
            <a:r>
              <a:rPr lang="en-GB">
                <a:solidFill>
                  <a:srgbClr val="000000"/>
                </a:solidFill>
                <a:cs typeface="Arial"/>
              </a:rPr>
              <a:t>"</a:t>
            </a:r>
            <a:r>
              <a:rPr lang="en-GB" b="1">
                <a:solidFill>
                  <a:srgbClr val="000000"/>
                </a:solidFill>
                <a:cs typeface="Arial"/>
              </a:rPr>
              <a:t>Save and proceed to portal</a:t>
            </a:r>
            <a:r>
              <a:rPr lang="en-GB">
                <a:solidFill>
                  <a:srgbClr val="000000"/>
                </a:solidFill>
                <a:cs typeface="Arial"/>
              </a:rPr>
              <a:t>".</a:t>
            </a:r>
          </a:p>
        </p:txBody>
      </p:sp>
    </p:spTree>
    <p:extLst>
      <p:ext uri="{BB962C8B-B14F-4D97-AF65-F5344CB8AC3E}">
        <p14:creationId xmlns:p14="http://schemas.microsoft.com/office/powerpoint/2010/main" val="3858071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1;p2">
            <a:extLst>
              <a:ext uri="{FF2B5EF4-FFF2-40B4-BE49-F238E27FC236}">
                <a16:creationId xmlns:a16="http://schemas.microsoft.com/office/drawing/2014/main" id="{88577C3B-25A8-6835-6142-10713DE5566B}"/>
              </a:ext>
            </a:extLst>
          </p:cNvPr>
          <p:cNvSpPr txBox="1">
            <a:spLocks/>
          </p:cNvSpPr>
          <p:nvPr/>
        </p:nvSpPr>
        <p:spPr>
          <a:xfrm>
            <a:off x="903874" y="403352"/>
            <a:ext cx="8591145" cy="1429314"/>
          </a:xfrm>
          <a:prstGeom prst="rect">
            <a:avLst/>
          </a:prstGeom>
          <a:noFill/>
          <a:ln>
            <a:noFill/>
          </a:ln>
        </p:spPr>
        <p:txBody>
          <a:bodyPr spcFirstLastPara="1" vert="horz" wrap="square" lIns="91425" tIns="45700" rIns="91425" bIns="45700" rtlCol="0" anchor="t" anchorCtr="0">
            <a:noAutofit/>
          </a:bodyPr>
          <a:lstStyle>
            <a:lvl1pPr marL="0" indent="0" algn="l" defTabSz="914400" rtl="0" eaLnBrk="1" latinLnBrk="0" hangingPunct="1">
              <a:lnSpc>
                <a:spcPct val="90000"/>
              </a:lnSpc>
              <a:spcBef>
                <a:spcPts val="1000"/>
              </a:spcBef>
              <a:buClr>
                <a:schemeClr val="tx2"/>
              </a:buClr>
              <a:buSzPct val="150000"/>
              <a:buFont typeface="Arial" panose="020B0604020202020204" pitchFamily="34" charset="0"/>
              <a:buNone/>
              <a:defRPr sz="20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a:cs typeface="Arial"/>
              </a:rPr>
              <a:t>At the bottom of the screen, you will find a section called “Nationality”.</a:t>
            </a:r>
          </a:p>
          <a:p>
            <a:pPr>
              <a:lnSpc>
                <a:spcPct val="100000"/>
              </a:lnSpc>
              <a:spcBef>
                <a:spcPts val="0"/>
              </a:spcBef>
            </a:pPr>
            <a:endParaRPr lang="en-GB">
              <a:cs typeface="Arial"/>
            </a:endParaRPr>
          </a:p>
          <a:p>
            <a:pPr>
              <a:lnSpc>
                <a:spcPct val="100000"/>
              </a:lnSpc>
              <a:spcBef>
                <a:spcPts val="0"/>
              </a:spcBef>
            </a:pPr>
            <a:endParaRPr lang="en-GB">
              <a:cs typeface="Arial"/>
            </a:endParaRPr>
          </a:p>
          <a:p>
            <a:pPr>
              <a:lnSpc>
                <a:spcPct val="100000"/>
              </a:lnSpc>
              <a:spcBef>
                <a:spcPts val="0"/>
              </a:spcBef>
            </a:pPr>
            <a:endParaRPr lang="en-GB">
              <a:cs typeface="Arial"/>
            </a:endParaRPr>
          </a:p>
          <a:p>
            <a:pPr>
              <a:lnSpc>
                <a:spcPct val="100000"/>
              </a:lnSpc>
              <a:spcBef>
                <a:spcPts val="0"/>
              </a:spcBef>
            </a:pPr>
            <a:endParaRPr lang="en-GB">
              <a:cs typeface="Arial"/>
            </a:endParaRPr>
          </a:p>
          <a:p>
            <a:pPr>
              <a:lnSpc>
                <a:spcPct val="100000"/>
              </a:lnSpc>
              <a:spcBef>
                <a:spcPts val="0"/>
              </a:spcBef>
            </a:pPr>
            <a:endParaRPr lang="en-GB">
              <a:cs typeface="Arial"/>
            </a:endParaRPr>
          </a:p>
          <a:p>
            <a:pPr>
              <a:lnSpc>
                <a:spcPct val="100000"/>
              </a:lnSpc>
              <a:spcBef>
                <a:spcPts val="0"/>
              </a:spcBef>
            </a:pPr>
            <a:endParaRPr lang="en-GB">
              <a:cs typeface="Arial"/>
            </a:endParaRPr>
          </a:p>
          <a:p>
            <a:pPr>
              <a:lnSpc>
                <a:spcPct val="100000"/>
              </a:lnSpc>
              <a:spcBef>
                <a:spcPts val="0"/>
              </a:spcBef>
            </a:pPr>
            <a:endParaRPr lang="en-GB">
              <a:cs typeface="Arial"/>
            </a:endParaRPr>
          </a:p>
          <a:p>
            <a:pPr>
              <a:lnSpc>
                <a:spcPct val="100000"/>
              </a:lnSpc>
              <a:spcBef>
                <a:spcPts val="0"/>
              </a:spcBef>
            </a:pPr>
            <a:endParaRPr lang="en-GB">
              <a:cs typeface="Arial"/>
            </a:endParaRPr>
          </a:p>
        </p:txBody>
      </p:sp>
      <p:pic>
        <p:nvPicPr>
          <p:cNvPr id="6" name="Picture 5">
            <a:extLst>
              <a:ext uri="{FF2B5EF4-FFF2-40B4-BE49-F238E27FC236}">
                <a16:creationId xmlns:a16="http://schemas.microsoft.com/office/drawing/2014/main" id="{0BDA5FAF-96F2-0D5B-D309-3D58C3C79D9A}"/>
              </a:ext>
            </a:extLst>
          </p:cNvPr>
          <p:cNvPicPr>
            <a:picLocks noChangeAspect="1"/>
          </p:cNvPicPr>
          <p:nvPr/>
        </p:nvPicPr>
        <p:blipFill>
          <a:blip r:embed="rId3"/>
          <a:stretch>
            <a:fillRect/>
          </a:stretch>
        </p:blipFill>
        <p:spPr>
          <a:xfrm>
            <a:off x="688199" y="1365380"/>
            <a:ext cx="10804461" cy="1627959"/>
          </a:xfrm>
          <a:prstGeom prst="rect">
            <a:avLst/>
          </a:prstGeom>
          <a:ln>
            <a:solidFill>
              <a:schemeClr val="tx1"/>
            </a:solidFill>
          </a:ln>
        </p:spPr>
      </p:pic>
      <p:pic>
        <p:nvPicPr>
          <p:cNvPr id="8" name="Picture 7">
            <a:extLst>
              <a:ext uri="{FF2B5EF4-FFF2-40B4-BE49-F238E27FC236}">
                <a16:creationId xmlns:a16="http://schemas.microsoft.com/office/drawing/2014/main" id="{BF32B465-E734-7807-58A7-5D1A6004089A}"/>
              </a:ext>
            </a:extLst>
          </p:cNvPr>
          <p:cNvPicPr>
            <a:picLocks noChangeAspect="1"/>
          </p:cNvPicPr>
          <p:nvPr/>
        </p:nvPicPr>
        <p:blipFill>
          <a:blip r:embed="rId4"/>
          <a:srcRect t="216" r="-123" b="14903"/>
          <a:stretch>
            <a:fillRect/>
          </a:stretch>
        </p:blipFill>
        <p:spPr>
          <a:xfrm>
            <a:off x="5749243" y="3305324"/>
            <a:ext cx="5862135" cy="2636985"/>
          </a:xfrm>
          <a:prstGeom prst="rect">
            <a:avLst/>
          </a:prstGeom>
          <a:ln>
            <a:solidFill>
              <a:schemeClr val="tx1"/>
            </a:solidFill>
          </a:ln>
        </p:spPr>
      </p:pic>
      <p:sp>
        <p:nvSpPr>
          <p:cNvPr id="2" name="TextBox 1">
            <a:extLst>
              <a:ext uri="{FF2B5EF4-FFF2-40B4-BE49-F238E27FC236}">
                <a16:creationId xmlns:a16="http://schemas.microsoft.com/office/drawing/2014/main" id="{DEDFC793-482A-4D80-C400-B27B42C33701}"/>
              </a:ext>
            </a:extLst>
          </p:cNvPr>
          <p:cNvSpPr txBox="1"/>
          <p:nvPr/>
        </p:nvSpPr>
        <p:spPr>
          <a:xfrm>
            <a:off x="905740" y="883557"/>
            <a:ext cx="9505698"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a:t>Click “</a:t>
            </a:r>
            <a:r>
              <a:rPr lang="en-GB" sz="2000" b="1"/>
              <a:t>Add Nationality</a:t>
            </a:r>
            <a:r>
              <a:rPr lang="en-GB" sz="2000"/>
              <a:t>”.</a:t>
            </a:r>
            <a:r>
              <a:rPr lang="en-US" sz="2000"/>
              <a:t> </a:t>
            </a:r>
            <a:r>
              <a:rPr lang="en-GB" sz="2000"/>
              <a:t>A new page will open.  </a:t>
            </a:r>
          </a:p>
          <a:p>
            <a:endParaRPr lang="en-GB" sz="2000"/>
          </a:p>
          <a:p>
            <a:endParaRPr lang="en-GB" sz="2000"/>
          </a:p>
          <a:p>
            <a:endParaRPr lang="en-GB" sz="2000"/>
          </a:p>
          <a:p>
            <a:endParaRPr lang="en-GB" sz="2000"/>
          </a:p>
          <a:p>
            <a:endParaRPr lang="en-GB" sz="2000"/>
          </a:p>
          <a:p>
            <a:endParaRPr lang="en-GB" sz="2000"/>
          </a:p>
          <a:p>
            <a:endParaRPr lang="en-GB" sz="2000"/>
          </a:p>
          <a:p>
            <a:endParaRPr lang="en-GB" sz="2000"/>
          </a:p>
          <a:p>
            <a:endParaRPr lang="en-GB" sz="2000"/>
          </a:p>
        </p:txBody>
      </p:sp>
      <p:sp>
        <p:nvSpPr>
          <p:cNvPr id="3" name="TextBox 2">
            <a:extLst>
              <a:ext uri="{FF2B5EF4-FFF2-40B4-BE49-F238E27FC236}">
                <a16:creationId xmlns:a16="http://schemas.microsoft.com/office/drawing/2014/main" id="{A00E82CC-0AEB-3C1D-79C1-B28A5875E719}"/>
              </a:ext>
            </a:extLst>
          </p:cNvPr>
          <p:cNvSpPr txBox="1"/>
          <p:nvPr/>
        </p:nvSpPr>
        <p:spPr>
          <a:xfrm>
            <a:off x="877892" y="3837006"/>
            <a:ext cx="500097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t>Enter your nationality. </a:t>
            </a:r>
            <a:br>
              <a:rPr lang="pl-PL" sz="2000"/>
            </a:br>
            <a:r>
              <a:rPr lang="en-US" sz="2000"/>
              <a:t>If you have more than one citizenship</a:t>
            </a:r>
            <a:r>
              <a:rPr lang="en-GB" sz="2000"/>
              <a:t>, please enter all nationalities.</a:t>
            </a:r>
          </a:p>
        </p:txBody>
      </p:sp>
      <p:sp>
        <p:nvSpPr>
          <p:cNvPr id="4" name="Oval 3">
            <a:extLst>
              <a:ext uri="{FF2B5EF4-FFF2-40B4-BE49-F238E27FC236}">
                <a16:creationId xmlns:a16="http://schemas.microsoft.com/office/drawing/2014/main" id="{9344B221-96DE-720C-08C4-B703B59EA84C}"/>
              </a:ext>
            </a:extLst>
          </p:cNvPr>
          <p:cNvSpPr/>
          <p:nvPr/>
        </p:nvSpPr>
        <p:spPr>
          <a:xfrm>
            <a:off x="554640" y="2409335"/>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6</a:t>
            </a:r>
            <a:endParaRPr lang="en-IE" sz="1800"/>
          </a:p>
        </p:txBody>
      </p:sp>
      <p:sp>
        <p:nvSpPr>
          <p:cNvPr id="7" name="Oval 6">
            <a:extLst>
              <a:ext uri="{FF2B5EF4-FFF2-40B4-BE49-F238E27FC236}">
                <a16:creationId xmlns:a16="http://schemas.microsoft.com/office/drawing/2014/main" id="{2118473F-D2A6-9611-5C18-51EFBDF513C6}"/>
              </a:ext>
            </a:extLst>
          </p:cNvPr>
          <p:cNvSpPr/>
          <p:nvPr/>
        </p:nvSpPr>
        <p:spPr>
          <a:xfrm>
            <a:off x="524053" y="887465"/>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6</a:t>
            </a:r>
            <a:endParaRPr lang="en-IE" sz="1800"/>
          </a:p>
        </p:txBody>
      </p:sp>
      <p:sp>
        <p:nvSpPr>
          <p:cNvPr id="10" name="Oval 9">
            <a:extLst>
              <a:ext uri="{FF2B5EF4-FFF2-40B4-BE49-F238E27FC236}">
                <a16:creationId xmlns:a16="http://schemas.microsoft.com/office/drawing/2014/main" id="{8C18C0B2-6C13-CDAD-6ED7-1B80FD7BACF8}"/>
              </a:ext>
            </a:extLst>
          </p:cNvPr>
          <p:cNvSpPr/>
          <p:nvPr/>
        </p:nvSpPr>
        <p:spPr>
          <a:xfrm>
            <a:off x="524053" y="431135"/>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5</a:t>
            </a:r>
            <a:endParaRPr lang="en-IE" sz="1800"/>
          </a:p>
        </p:txBody>
      </p:sp>
      <p:sp>
        <p:nvSpPr>
          <p:cNvPr id="11" name="Oval 10">
            <a:extLst>
              <a:ext uri="{FF2B5EF4-FFF2-40B4-BE49-F238E27FC236}">
                <a16:creationId xmlns:a16="http://schemas.microsoft.com/office/drawing/2014/main" id="{7DDB9836-7F93-971C-F6F9-7DCFF0A52913}"/>
              </a:ext>
            </a:extLst>
          </p:cNvPr>
          <p:cNvSpPr/>
          <p:nvPr/>
        </p:nvSpPr>
        <p:spPr>
          <a:xfrm>
            <a:off x="524053" y="3861802"/>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7</a:t>
            </a:r>
            <a:endParaRPr lang="en-IE" sz="1800"/>
          </a:p>
        </p:txBody>
      </p:sp>
      <p:sp>
        <p:nvSpPr>
          <p:cNvPr id="12" name="Oval 11">
            <a:extLst>
              <a:ext uri="{FF2B5EF4-FFF2-40B4-BE49-F238E27FC236}">
                <a16:creationId xmlns:a16="http://schemas.microsoft.com/office/drawing/2014/main" id="{6D0C06D4-645F-5AD7-8597-7990C7D4465F}"/>
              </a:ext>
            </a:extLst>
          </p:cNvPr>
          <p:cNvSpPr/>
          <p:nvPr/>
        </p:nvSpPr>
        <p:spPr>
          <a:xfrm>
            <a:off x="524053" y="5106833"/>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8</a:t>
            </a:r>
            <a:endParaRPr lang="en-IE" sz="1800"/>
          </a:p>
        </p:txBody>
      </p:sp>
      <p:sp>
        <p:nvSpPr>
          <p:cNvPr id="15" name="Oval 14">
            <a:extLst>
              <a:ext uri="{FF2B5EF4-FFF2-40B4-BE49-F238E27FC236}">
                <a16:creationId xmlns:a16="http://schemas.microsoft.com/office/drawing/2014/main" id="{4AEF9C28-E07C-7EA4-07D8-ACBFE6BF05EA}"/>
              </a:ext>
            </a:extLst>
          </p:cNvPr>
          <p:cNvSpPr/>
          <p:nvPr/>
        </p:nvSpPr>
        <p:spPr>
          <a:xfrm>
            <a:off x="6497638" y="4415805"/>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7</a:t>
            </a:r>
            <a:endParaRPr lang="en-IE" sz="1800"/>
          </a:p>
        </p:txBody>
      </p:sp>
      <p:sp>
        <p:nvSpPr>
          <p:cNvPr id="17" name="Oval 16">
            <a:extLst>
              <a:ext uri="{FF2B5EF4-FFF2-40B4-BE49-F238E27FC236}">
                <a16:creationId xmlns:a16="http://schemas.microsoft.com/office/drawing/2014/main" id="{8F92E541-6D35-DA18-BAD5-1FA8A14BD2C8}"/>
              </a:ext>
            </a:extLst>
          </p:cNvPr>
          <p:cNvSpPr/>
          <p:nvPr/>
        </p:nvSpPr>
        <p:spPr>
          <a:xfrm>
            <a:off x="10086320" y="5672992"/>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8</a:t>
            </a:r>
            <a:endParaRPr lang="en-IE" sz="1800"/>
          </a:p>
        </p:txBody>
      </p:sp>
      <p:sp>
        <p:nvSpPr>
          <p:cNvPr id="5" name="Oval 4">
            <a:extLst>
              <a:ext uri="{FF2B5EF4-FFF2-40B4-BE49-F238E27FC236}">
                <a16:creationId xmlns:a16="http://schemas.microsoft.com/office/drawing/2014/main" id="{7699AFC1-B204-E92F-82CA-23320103E6A9}"/>
              </a:ext>
            </a:extLst>
          </p:cNvPr>
          <p:cNvSpPr/>
          <p:nvPr/>
        </p:nvSpPr>
        <p:spPr>
          <a:xfrm>
            <a:off x="524053" y="5588470"/>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1800"/>
              <a:t>9</a:t>
            </a:r>
            <a:endParaRPr lang="en-IE" sz="1800"/>
          </a:p>
        </p:txBody>
      </p:sp>
      <p:sp>
        <p:nvSpPr>
          <p:cNvPr id="14" name="TextBox 13">
            <a:extLst>
              <a:ext uri="{FF2B5EF4-FFF2-40B4-BE49-F238E27FC236}">
                <a16:creationId xmlns:a16="http://schemas.microsoft.com/office/drawing/2014/main" id="{85640EE0-BE96-54CE-2610-CBCF1276AA69}"/>
              </a:ext>
            </a:extLst>
          </p:cNvPr>
          <p:cNvSpPr txBox="1"/>
          <p:nvPr/>
        </p:nvSpPr>
        <p:spPr>
          <a:xfrm>
            <a:off x="877892" y="5588470"/>
            <a:ext cx="6096000" cy="400110"/>
          </a:xfrm>
          <a:prstGeom prst="rect">
            <a:avLst/>
          </a:prstGeom>
          <a:noFill/>
        </p:spPr>
        <p:txBody>
          <a:bodyPr wrap="square" lIns="91440" tIns="45720" rIns="91440" bIns="45720" anchor="t">
            <a:spAutoFit/>
          </a:bodyPr>
          <a:lstStyle/>
          <a:p>
            <a:r>
              <a:rPr lang="pl-PL" sz="2000" err="1"/>
              <a:t>Click</a:t>
            </a:r>
            <a:r>
              <a:rPr lang="pl-PL" sz="2000"/>
              <a:t> "</a:t>
            </a:r>
            <a:r>
              <a:rPr lang="en-GB" sz="2000" b="1"/>
              <a:t>Back</a:t>
            </a:r>
            <a:r>
              <a:rPr lang="en-GB" sz="2000"/>
              <a:t>”.</a:t>
            </a:r>
            <a:endParaRPr lang="en-US" sz="2000"/>
          </a:p>
        </p:txBody>
      </p:sp>
      <p:sp>
        <p:nvSpPr>
          <p:cNvPr id="16" name="Oval 15">
            <a:extLst>
              <a:ext uri="{FF2B5EF4-FFF2-40B4-BE49-F238E27FC236}">
                <a16:creationId xmlns:a16="http://schemas.microsoft.com/office/drawing/2014/main" id="{0AF5581F-7DD3-8495-1923-04E0C349F29D}"/>
              </a:ext>
            </a:extLst>
          </p:cNvPr>
          <p:cNvSpPr/>
          <p:nvPr/>
        </p:nvSpPr>
        <p:spPr>
          <a:xfrm>
            <a:off x="5444621" y="3244378"/>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1800"/>
              <a:t>9</a:t>
            </a:r>
            <a:endParaRPr lang="en-IE" sz="1800"/>
          </a:p>
        </p:txBody>
      </p:sp>
      <p:sp>
        <p:nvSpPr>
          <p:cNvPr id="18" name="TextBox 17">
            <a:extLst>
              <a:ext uri="{FF2B5EF4-FFF2-40B4-BE49-F238E27FC236}">
                <a16:creationId xmlns:a16="http://schemas.microsoft.com/office/drawing/2014/main" id="{0CDD4FDF-DF2B-59F5-F285-B53657930109}"/>
              </a:ext>
            </a:extLst>
          </p:cNvPr>
          <p:cNvSpPr txBox="1"/>
          <p:nvPr/>
        </p:nvSpPr>
        <p:spPr>
          <a:xfrm>
            <a:off x="877892" y="5083697"/>
            <a:ext cx="6096000" cy="400110"/>
          </a:xfrm>
          <a:prstGeom prst="rect">
            <a:avLst/>
          </a:prstGeom>
          <a:noFill/>
        </p:spPr>
        <p:txBody>
          <a:bodyPr wrap="square" lIns="91440" tIns="45720" rIns="91440" bIns="45720" anchor="t">
            <a:spAutoFit/>
          </a:bodyPr>
          <a:lstStyle/>
          <a:p>
            <a:r>
              <a:rPr lang="pl-PL" sz="2000" err="1"/>
              <a:t>Click</a:t>
            </a:r>
            <a:r>
              <a:rPr lang="pl-PL" sz="2000"/>
              <a:t> “</a:t>
            </a:r>
            <a:r>
              <a:rPr lang="en-GB" sz="2000" b="1"/>
              <a:t>Save</a:t>
            </a:r>
            <a:r>
              <a:rPr lang="en-GB" sz="2000"/>
              <a:t>”.</a:t>
            </a:r>
            <a:endParaRPr lang="en-US" sz="2000"/>
          </a:p>
        </p:txBody>
      </p:sp>
    </p:spTree>
    <p:extLst>
      <p:ext uri="{BB962C8B-B14F-4D97-AF65-F5344CB8AC3E}">
        <p14:creationId xmlns:p14="http://schemas.microsoft.com/office/powerpoint/2010/main" val="3085813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321;p2">
            <a:extLst>
              <a:ext uri="{FF2B5EF4-FFF2-40B4-BE49-F238E27FC236}">
                <a16:creationId xmlns:a16="http://schemas.microsoft.com/office/drawing/2014/main" id="{7468F2F5-7488-30AD-4566-1ECD63A695F8}"/>
              </a:ext>
            </a:extLst>
          </p:cNvPr>
          <p:cNvSpPr txBox="1">
            <a:spLocks/>
          </p:cNvSpPr>
          <p:nvPr/>
        </p:nvSpPr>
        <p:spPr>
          <a:xfrm>
            <a:off x="794353" y="775992"/>
            <a:ext cx="5068670" cy="702979"/>
          </a:xfrm>
          <a:prstGeom prst="rect">
            <a:avLst/>
          </a:prstGeom>
          <a:noFill/>
          <a:ln>
            <a:noFill/>
          </a:ln>
        </p:spPr>
        <p:txBody>
          <a:bodyPr spcFirstLastPara="1" vert="horz" wrap="square" lIns="91425" tIns="45700" rIns="91425" bIns="45700" rtlCol="0" anchor="t" anchorCtr="0">
            <a:noAutofit/>
          </a:bodyPr>
          <a:lstStyle>
            <a:lvl1pPr marL="0" indent="0" algn="l" defTabSz="914400" rtl="0" eaLnBrk="1" latinLnBrk="0" hangingPunct="1">
              <a:lnSpc>
                <a:spcPct val="90000"/>
              </a:lnSpc>
              <a:spcBef>
                <a:spcPts val="1000"/>
              </a:spcBef>
              <a:buClr>
                <a:schemeClr val="tx2"/>
              </a:buClr>
              <a:buSzPct val="150000"/>
              <a:buFont typeface="Arial" panose="020B0604020202020204" pitchFamily="34" charset="0"/>
              <a:buNone/>
              <a:defRPr sz="20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a:solidFill>
                  <a:srgbClr val="000000"/>
                </a:solidFill>
                <a:cs typeface="Arial"/>
              </a:rPr>
              <a:t>Review your data and confirm by clicking</a:t>
            </a:r>
            <a:endParaRPr lang="en-US">
              <a:solidFill>
                <a:srgbClr val="000000"/>
              </a:solidFill>
            </a:endParaRPr>
          </a:p>
          <a:p>
            <a:pPr>
              <a:lnSpc>
                <a:spcPct val="100000"/>
              </a:lnSpc>
              <a:spcBef>
                <a:spcPts val="0"/>
              </a:spcBef>
            </a:pPr>
            <a:r>
              <a:rPr lang="en-GB">
                <a:solidFill>
                  <a:srgbClr val="000000"/>
                </a:solidFill>
                <a:cs typeface="Arial"/>
              </a:rPr>
              <a:t>“</a:t>
            </a:r>
            <a:r>
              <a:rPr lang="en-GB" b="1">
                <a:solidFill>
                  <a:srgbClr val="000000"/>
                </a:solidFill>
                <a:cs typeface="Arial"/>
              </a:rPr>
              <a:t>Save and proceed to portal</a:t>
            </a:r>
            <a:r>
              <a:rPr lang="en-GB">
                <a:solidFill>
                  <a:srgbClr val="000000"/>
                </a:solidFill>
                <a:cs typeface="Arial"/>
              </a:rPr>
              <a:t>”.</a:t>
            </a:r>
            <a:endParaRPr lang="en-GB">
              <a:solidFill>
                <a:srgbClr val="000000"/>
              </a:solidFill>
            </a:endParaRPr>
          </a:p>
          <a:p>
            <a:pPr>
              <a:lnSpc>
                <a:spcPct val="100000"/>
              </a:lnSpc>
              <a:spcBef>
                <a:spcPts val="0"/>
              </a:spcBef>
            </a:pPr>
            <a:endParaRPr lang="en-GB">
              <a:solidFill>
                <a:srgbClr val="000000"/>
              </a:solidFill>
              <a:cs typeface="Arial"/>
            </a:endParaRPr>
          </a:p>
          <a:p>
            <a:pPr>
              <a:lnSpc>
                <a:spcPct val="100000"/>
              </a:lnSpc>
              <a:spcBef>
                <a:spcPts val="0"/>
              </a:spcBef>
            </a:pPr>
            <a:endParaRPr lang="en-GB">
              <a:solidFill>
                <a:srgbClr val="000000"/>
              </a:solidFill>
              <a:cs typeface="Arial"/>
            </a:endParaRPr>
          </a:p>
          <a:p>
            <a:pPr>
              <a:lnSpc>
                <a:spcPct val="100000"/>
              </a:lnSpc>
              <a:spcBef>
                <a:spcPts val="0"/>
              </a:spcBef>
            </a:pPr>
            <a:endParaRPr lang="en-GB">
              <a:solidFill>
                <a:srgbClr val="000000"/>
              </a:solidFill>
              <a:cs typeface="Arial"/>
            </a:endParaRPr>
          </a:p>
          <a:p>
            <a:pPr>
              <a:lnSpc>
                <a:spcPct val="100000"/>
              </a:lnSpc>
              <a:spcBef>
                <a:spcPts val="0"/>
              </a:spcBef>
            </a:pPr>
            <a:endParaRPr lang="en-GB">
              <a:solidFill>
                <a:srgbClr val="000000"/>
              </a:solidFill>
              <a:cs typeface="Arial"/>
            </a:endParaRPr>
          </a:p>
          <a:p>
            <a:pPr>
              <a:lnSpc>
                <a:spcPct val="100000"/>
              </a:lnSpc>
              <a:spcBef>
                <a:spcPts val="0"/>
              </a:spcBef>
            </a:pPr>
            <a:endParaRPr lang="en-GB">
              <a:solidFill>
                <a:srgbClr val="000000"/>
              </a:solidFill>
              <a:cs typeface="Arial"/>
            </a:endParaRPr>
          </a:p>
          <a:p>
            <a:pPr>
              <a:lnSpc>
                <a:spcPct val="100000"/>
              </a:lnSpc>
              <a:spcBef>
                <a:spcPts val="0"/>
              </a:spcBef>
            </a:pPr>
            <a:endParaRPr lang="en-GB">
              <a:solidFill>
                <a:srgbClr val="000000"/>
              </a:solidFill>
              <a:cs typeface="Arial"/>
            </a:endParaRPr>
          </a:p>
          <a:p>
            <a:pPr>
              <a:lnSpc>
                <a:spcPct val="100000"/>
              </a:lnSpc>
              <a:spcBef>
                <a:spcPts val="0"/>
              </a:spcBef>
            </a:pPr>
            <a:endParaRPr lang="en-GB">
              <a:solidFill>
                <a:srgbClr val="000000"/>
              </a:solidFill>
              <a:cs typeface="Arial"/>
            </a:endParaRPr>
          </a:p>
          <a:p>
            <a:pPr>
              <a:lnSpc>
                <a:spcPct val="100000"/>
              </a:lnSpc>
              <a:spcBef>
                <a:spcPts val="0"/>
              </a:spcBef>
            </a:pPr>
            <a:endParaRPr lang="en-GB">
              <a:solidFill>
                <a:srgbClr val="000000"/>
              </a:solidFill>
              <a:cs typeface="Arial"/>
            </a:endParaRPr>
          </a:p>
          <a:p>
            <a:pPr>
              <a:lnSpc>
                <a:spcPct val="100000"/>
              </a:lnSpc>
              <a:spcBef>
                <a:spcPts val="0"/>
              </a:spcBef>
            </a:pPr>
            <a:endParaRPr lang="en-GB">
              <a:solidFill>
                <a:srgbClr val="000000"/>
              </a:solidFill>
              <a:cs typeface="Arial"/>
            </a:endParaRPr>
          </a:p>
          <a:p>
            <a:pPr>
              <a:lnSpc>
                <a:spcPct val="100000"/>
              </a:lnSpc>
              <a:spcBef>
                <a:spcPts val="0"/>
              </a:spcBef>
            </a:pPr>
            <a:endParaRPr lang="en-GB">
              <a:solidFill>
                <a:srgbClr val="000000"/>
              </a:solidFill>
              <a:cs typeface="Arial"/>
            </a:endParaRPr>
          </a:p>
          <a:p>
            <a:pPr>
              <a:lnSpc>
                <a:spcPct val="100000"/>
              </a:lnSpc>
              <a:spcBef>
                <a:spcPts val="0"/>
              </a:spcBef>
            </a:pPr>
            <a:endParaRPr lang="en-GB">
              <a:solidFill>
                <a:srgbClr val="000000"/>
              </a:solidFill>
              <a:cs typeface="Arial"/>
            </a:endParaRPr>
          </a:p>
          <a:p>
            <a:pPr>
              <a:lnSpc>
                <a:spcPct val="100000"/>
              </a:lnSpc>
              <a:spcBef>
                <a:spcPts val="0"/>
              </a:spcBef>
            </a:pPr>
            <a:endParaRPr lang="en-GB">
              <a:solidFill>
                <a:srgbClr val="000000"/>
              </a:solidFill>
              <a:cs typeface="Arial"/>
            </a:endParaRPr>
          </a:p>
          <a:p>
            <a:pPr>
              <a:lnSpc>
                <a:spcPct val="100000"/>
              </a:lnSpc>
              <a:spcBef>
                <a:spcPts val="0"/>
              </a:spcBef>
            </a:pPr>
            <a:endParaRPr lang="en-GB">
              <a:solidFill>
                <a:srgbClr val="000000"/>
              </a:solidFill>
              <a:cs typeface="Arial"/>
            </a:endParaRPr>
          </a:p>
          <a:p>
            <a:pPr>
              <a:lnSpc>
                <a:spcPct val="100000"/>
              </a:lnSpc>
              <a:spcBef>
                <a:spcPts val="0"/>
              </a:spcBef>
            </a:pPr>
            <a:endParaRPr lang="en-GB">
              <a:solidFill>
                <a:srgbClr val="000000"/>
              </a:solidFill>
              <a:cs typeface="Arial"/>
            </a:endParaRPr>
          </a:p>
          <a:p>
            <a:pPr>
              <a:lnSpc>
                <a:spcPct val="100000"/>
              </a:lnSpc>
              <a:spcBef>
                <a:spcPts val="0"/>
              </a:spcBef>
            </a:pPr>
            <a:endParaRPr lang="en-GB">
              <a:solidFill>
                <a:srgbClr val="000000"/>
              </a:solidFill>
              <a:cs typeface="Arial"/>
            </a:endParaRPr>
          </a:p>
          <a:p>
            <a:pPr>
              <a:lnSpc>
                <a:spcPct val="100000"/>
              </a:lnSpc>
              <a:spcBef>
                <a:spcPts val="0"/>
              </a:spcBef>
            </a:pPr>
            <a:endParaRPr lang="en-GB">
              <a:solidFill>
                <a:srgbClr val="000000"/>
              </a:solidFill>
              <a:cs typeface="Arial"/>
            </a:endParaRPr>
          </a:p>
        </p:txBody>
      </p:sp>
      <p:pic>
        <p:nvPicPr>
          <p:cNvPr id="11" name="Picture 10">
            <a:extLst>
              <a:ext uri="{FF2B5EF4-FFF2-40B4-BE49-F238E27FC236}">
                <a16:creationId xmlns:a16="http://schemas.microsoft.com/office/drawing/2014/main" id="{1A18CBF1-E7A1-F761-EEDC-0DD9A6A59B79}"/>
              </a:ext>
            </a:extLst>
          </p:cNvPr>
          <p:cNvPicPr>
            <a:picLocks noChangeAspect="1"/>
          </p:cNvPicPr>
          <p:nvPr/>
        </p:nvPicPr>
        <p:blipFill>
          <a:blip r:embed="rId2"/>
          <a:stretch>
            <a:fillRect/>
          </a:stretch>
        </p:blipFill>
        <p:spPr>
          <a:xfrm>
            <a:off x="6675667" y="2257181"/>
            <a:ext cx="4388143" cy="1598286"/>
          </a:xfrm>
          <a:prstGeom prst="rect">
            <a:avLst/>
          </a:prstGeom>
          <a:ln>
            <a:solidFill>
              <a:schemeClr val="tx1"/>
            </a:solidFill>
          </a:ln>
        </p:spPr>
      </p:pic>
      <p:grpSp>
        <p:nvGrpSpPr>
          <p:cNvPr id="13" name="Group 12">
            <a:extLst>
              <a:ext uri="{FF2B5EF4-FFF2-40B4-BE49-F238E27FC236}">
                <a16:creationId xmlns:a16="http://schemas.microsoft.com/office/drawing/2014/main" id="{37DBB4FA-36F3-D1E5-6B4D-B13F8874A7A3}"/>
              </a:ext>
            </a:extLst>
          </p:cNvPr>
          <p:cNvGrpSpPr/>
          <p:nvPr/>
        </p:nvGrpSpPr>
        <p:grpSpPr>
          <a:xfrm>
            <a:off x="697670" y="1828655"/>
            <a:ext cx="4570368" cy="4440844"/>
            <a:chOff x="777631" y="952500"/>
            <a:chExt cx="4241806" cy="3956050"/>
          </a:xfrm>
        </p:grpSpPr>
        <p:pic>
          <p:nvPicPr>
            <p:cNvPr id="10" name="Picture 9">
              <a:extLst>
                <a:ext uri="{FF2B5EF4-FFF2-40B4-BE49-F238E27FC236}">
                  <a16:creationId xmlns:a16="http://schemas.microsoft.com/office/drawing/2014/main" id="{6C6832A0-7C0B-E46D-7C48-0429A72D80E1}"/>
                </a:ext>
              </a:extLst>
            </p:cNvPr>
            <p:cNvPicPr>
              <a:picLocks noChangeAspect="1"/>
            </p:cNvPicPr>
            <p:nvPr/>
          </p:nvPicPr>
          <p:blipFill>
            <a:blip r:embed="rId3"/>
            <a:srcRect b="8889"/>
            <a:stretch/>
          </p:blipFill>
          <p:spPr>
            <a:xfrm>
              <a:off x="777631" y="952500"/>
              <a:ext cx="4241806" cy="3956050"/>
            </a:xfrm>
            <a:prstGeom prst="rect">
              <a:avLst/>
            </a:prstGeom>
            <a:ln>
              <a:solidFill>
                <a:schemeClr val="tx1"/>
              </a:solidFill>
            </a:ln>
          </p:spPr>
        </p:pic>
        <p:sp>
          <p:nvSpPr>
            <p:cNvPr id="12" name="Rectangle 11">
              <a:extLst>
                <a:ext uri="{FF2B5EF4-FFF2-40B4-BE49-F238E27FC236}">
                  <a16:creationId xmlns:a16="http://schemas.microsoft.com/office/drawing/2014/main" id="{0231A579-F5D7-D243-AEAD-356A0128504B}"/>
                </a:ext>
              </a:extLst>
            </p:cNvPr>
            <p:cNvSpPr/>
            <p:nvPr/>
          </p:nvSpPr>
          <p:spPr>
            <a:xfrm>
              <a:off x="880075" y="4729883"/>
              <a:ext cx="986825" cy="17866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a:p>
          </p:txBody>
        </p:sp>
      </p:grpSp>
      <p:sp>
        <p:nvSpPr>
          <p:cNvPr id="2" name="TextBox 1">
            <a:extLst>
              <a:ext uri="{FF2B5EF4-FFF2-40B4-BE49-F238E27FC236}">
                <a16:creationId xmlns:a16="http://schemas.microsoft.com/office/drawing/2014/main" id="{C0734E98-77B9-7E7C-F3F6-45C99C975EF9}"/>
              </a:ext>
            </a:extLst>
          </p:cNvPr>
          <p:cNvSpPr txBox="1"/>
          <p:nvPr/>
        </p:nvSpPr>
        <p:spPr>
          <a:xfrm>
            <a:off x="6675337" y="775992"/>
            <a:ext cx="5516663"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t>A pop up will appear and you should be automatically redirected to the Single Candidate Portal. </a:t>
            </a:r>
            <a:endParaRPr lang="en-US"/>
          </a:p>
          <a:p>
            <a:endParaRPr lang="en-US" b="1"/>
          </a:p>
        </p:txBody>
      </p:sp>
      <p:grpSp>
        <p:nvGrpSpPr>
          <p:cNvPr id="16" name="Group 15">
            <a:extLst>
              <a:ext uri="{FF2B5EF4-FFF2-40B4-BE49-F238E27FC236}">
                <a16:creationId xmlns:a16="http://schemas.microsoft.com/office/drawing/2014/main" id="{017B2BD0-6C81-FDAE-0E8C-2B4D0504C485}"/>
              </a:ext>
            </a:extLst>
          </p:cNvPr>
          <p:cNvGrpSpPr/>
          <p:nvPr/>
        </p:nvGrpSpPr>
        <p:grpSpPr>
          <a:xfrm>
            <a:off x="6274943" y="796473"/>
            <a:ext cx="506216" cy="369332"/>
            <a:chOff x="7579007" y="4956360"/>
            <a:chExt cx="506216" cy="369332"/>
          </a:xfrm>
        </p:grpSpPr>
        <p:sp>
          <p:nvSpPr>
            <p:cNvPr id="9" name="Oval 8">
              <a:extLst>
                <a:ext uri="{FF2B5EF4-FFF2-40B4-BE49-F238E27FC236}">
                  <a16:creationId xmlns:a16="http://schemas.microsoft.com/office/drawing/2014/main" id="{B0739A1D-7AEB-0550-2E2D-2CD58E541C70}"/>
                </a:ext>
              </a:extLst>
            </p:cNvPr>
            <p:cNvSpPr/>
            <p:nvPr/>
          </p:nvSpPr>
          <p:spPr>
            <a:xfrm>
              <a:off x="7627131" y="4971853"/>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1800"/>
            </a:p>
          </p:txBody>
        </p:sp>
        <p:sp>
          <p:nvSpPr>
            <p:cNvPr id="15" name="TextBox 14">
              <a:extLst>
                <a:ext uri="{FF2B5EF4-FFF2-40B4-BE49-F238E27FC236}">
                  <a16:creationId xmlns:a16="http://schemas.microsoft.com/office/drawing/2014/main" id="{FC5C09CA-279C-86B0-A3F7-ABE842F5A0B4}"/>
                </a:ext>
              </a:extLst>
            </p:cNvPr>
            <p:cNvSpPr txBox="1"/>
            <p:nvPr/>
          </p:nvSpPr>
          <p:spPr>
            <a:xfrm>
              <a:off x="7579007" y="4956360"/>
              <a:ext cx="506216"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chemeClr val="bg1"/>
                  </a:solidFill>
                </a:rPr>
                <a:t>1</a:t>
              </a:r>
              <a:r>
                <a:rPr lang="pl-PL" sz="1800">
                  <a:solidFill>
                    <a:schemeClr val="bg1"/>
                  </a:solidFill>
                </a:rPr>
                <a:t>1</a:t>
              </a:r>
              <a:endParaRPr lang="en-US" sz="1800" b="1">
                <a:solidFill>
                  <a:schemeClr val="bg1"/>
                </a:solidFill>
              </a:endParaRPr>
            </a:p>
          </p:txBody>
        </p:sp>
      </p:grpSp>
      <p:grpSp>
        <p:nvGrpSpPr>
          <p:cNvPr id="5" name="Group 4">
            <a:extLst>
              <a:ext uri="{FF2B5EF4-FFF2-40B4-BE49-F238E27FC236}">
                <a16:creationId xmlns:a16="http://schemas.microsoft.com/office/drawing/2014/main" id="{B92B9D00-C687-A6F0-66DD-61F28210563A}"/>
              </a:ext>
            </a:extLst>
          </p:cNvPr>
          <p:cNvGrpSpPr/>
          <p:nvPr/>
        </p:nvGrpSpPr>
        <p:grpSpPr>
          <a:xfrm>
            <a:off x="344266" y="796473"/>
            <a:ext cx="506216" cy="369332"/>
            <a:chOff x="7579007" y="4956360"/>
            <a:chExt cx="506216" cy="369332"/>
          </a:xfrm>
        </p:grpSpPr>
        <p:sp>
          <p:nvSpPr>
            <p:cNvPr id="6" name="Oval 5">
              <a:extLst>
                <a:ext uri="{FF2B5EF4-FFF2-40B4-BE49-F238E27FC236}">
                  <a16:creationId xmlns:a16="http://schemas.microsoft.com/office/drawing/2014/main" id="{F25C1E85-8066-840E-7F92-74A233CEFA91}"/>
                </a:ext>
              </a:extLst>
            </p:cNvPr>
            <p:cNvSpPr/>
            <p:nvPr/>
          </p:nvSpPr>
          <p:spPr>
            <a:xfrm>
              <a:off x="7627131" y="4971853"/>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1800"/>
            </a:p>
          </p:txBody>
        </p:sp>
        <p:sp>
          <p:nvSpPr>
            <p:cNvPr id="7" name="TextBox 6">
              <a:extLst>
                <a:ext uri="{FF2B5EF4-FFF2-40B4-BE49-F238E27FC236}">
                  <a16:creationId xmlns:a16="http://schemas.microsoft.com/office/drawing/2014/main" id="{872EFF1D-F435-BC0A-8083-51E000257BA3}"/>
                </a:ext>
              </a:extLst>
            </p:cNvPr>
            <p:cNvSpPr txBox="1"/>
            <p:nvPr/>
          </p:nvSpPr>
          <p:spPr>
            <a:xfrm>
              <a:off x="7579007" y="4956360"/>
              <a:ext cx="506216"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chemeClr val="bg1"/>
                  </a:solidFill>
                </a:rPr>
                <a:t>10</a:t>
              </a:r>
              <a:endParaRPr lang="en-US" sz="1800" b="1">
                <a:solidFill>
                  <a:schemeClr val="bg1"/>
                </a:solidFill>
              </a:endParaRPr>
            </a:p>
          </p:txBody>
        </p:sp>
      </p:grpSp>
      <p:grpSp>
        <p:nvGrpSpPr>
          <p:cNvPr id="8" name="Group 7">
            <a:extLst>
              <a:ext uri="{FF2B5EF4-FFF2-40B4-BE49-F238E27FC236}">
                <a16:creationId xmlns:a16="http://schemas.microsoft.com/office/drawing/2014/main" id="{69509422-74B3-3AA7-188B-5EC14742A9A1}"/>
              </a:ext>
            </a:extLst>
          </p:cNvPr>
          <p:cNvGrpSpPr/>
          <p:nvPr/>
        </p:nvGrpSpPr>
        <p:grpSpPr>
          <a:xfrm>
            <a:off x="344266" y="5984552"/>
            <a:ext cx="506216" cy="369332"/>
            <a:chOff x="7579007" y="4956360"/>
            <a:chExt cx="506216" cy="369332"/>
          </a:xfrm>
        </p:grpSpPr>
        <p:sp>
          <p:nvSpPr>
            <p:cNvPr id="17" name="Oval 16">
              <a:extLst>
                <a:ext uri="{FF2B5EF4-FFF2-40B4-BE49-F238E27FC236}">
                  <a16:creationId xmlns:a16="http://schemas.microsoft.com/office/drawing/2014/main" id="{48B76C53-A6F1-9692-A7E4-4CF9E24B6FA0}"/>
                </a:ext>
              </a:extLst>
            </p:cNvPr>
            <p:cNvSpPr/>
            <p:nvPr/>
          </p:nvSpPr>
          <p:spPr>
            <a:xfrm>
              <a:off x="7627131" y="4971853"/>
              <a:ext cx="353839" cy="35383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1800"/>
            </a:p>
          </p:txBody>
        </p:sp>
        <p:sp>
          <p:nvSpPr>
            <p:cNvPr id="18" name="TextBox 17">
              <a:extLst>
                <a:ext uri="{FF2B5EF4-FFF2-40B4-BE49-F238E27FC236}">
                  <a16:creationId xmlns:a16="http://schemas.microsoft.com/office/drawing/2014/main" id="{CFDD309A-49A2-569E-E9ED-7A12D25F9F6B}"/>
                </a:ext>
              </a:extLst>
            </p:cNvPr>
            <p:cNvSpPr txBox="1"/>
            <p:nvPr/>
          </p:nvSpPr>
          <p:spPr>
            <a:xfrm>
              <a:off x="7579007" y="4956360"/>
              <a:ext cx="506216"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chemeClr val="bg1"/>
                  </a:solidFill>
                </a:rPr>
                <a:t>10</a:t>
              </a:r>
              <a:endParaRPr lang="en-US" sz="1800" b="1">
                <a:solidFill>
                  <a:schemeClr val="bg1"/>
                </a:solidFill>
              </a:endParaRPr>
            </a:p>
          </p:txBody>
        </p:sp>
      </p:grpSp>
    </p:spTree>
    <p:extLst>
      <p:ext uri="{BB962C8B-B14F-4D97-AF65-F5344CB8AC3E}">
        <p14:creationId xmlns:p14="http://schemas.microsoft.com/office/powerpoint/2010/main" val="2059650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E016A-272B-A7FD-1116-7C8D4ADFCB4B}"/>
            </a:ext>
          </a:extLst>
        </p:cNvPr>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B1600E16-C1CD-EE72-D225-AB5EC08DEFF8}"/>
              </a:ext>
            </a:extLst>
          </p:cNvPr>
          <p:cNvSpPr txBox="1">
            <a:spLocks/>
          </p:cNvSpPr>
          <p:nvPr/>
        </p:nvSpPr>
        <p:spPr>
          <a:xfrm>
            <a:off x="1038448" y="709079"/>
            <a:ext cx="4433094" cy="1350223"/>
          </a:xfrm>
          <a:prstGeom prst="rect">
            <a:avLst/>
          </a:prstGeom>
          <a:noFill/>
        </p:spPr>
        <p:txBody>
          <a:bodyPr vert="horz" lIns="144000" tIns="144000" rIns="144000" bIns="144000" rtlCol="0" anchor="t">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66FF"/>
              </a:buClr>
            </a:pPr>
            <a:r>
              <a:rPr lang="en-US">
                <a:cs typeface="Arial"/>
              </a:rPr>
              <a:t>Go to the </a:t>
            </a:r>
            <a:r>
              <a:rPr lang="en-GB">
                <a:solidFill>
                  <a:srgbClr val="0D0D0D"/>
                </a:solidFill>
                <a:hlinkClick r:id="rId3"/>
              </a:rPr>
              <a:t>Single Candidate Portal</a:t>
            </a:r>
            <a:r>
              <a:rPr lang="en-GB">
                <a:solidFill>
                  <a:srgbClr val="0D0D0D"/>
                </a:solidFill>
              </a:rPr>
              <a:t>.</a:t>
            </a:r>
          </a:p>
          <a:p>
            <a:pPr>
              <a:buClr>
                <a:srgbClr val="0066FF"/>
              </a:buClr>
            </a:pPr>
            <a:r>
              <a:rPr lang="en-GB">
                <a:solidFill>
                  <a:srgbClr val="0D0D0D"/>
                </a:solidFill>
                <a:cs typeface="Arial"/>
              </a:rPr>
              <a:t>Click </a:t>
            </a:r>
            <a:r>
              <a:rPr lang="en-GB" b="1">
                <a:solidFill>
                  <a:srgbClr val="0D0D0D"/>
                </a:solidFill>
                <a:cs typeface="Arial"/>
              </a:rPr>
              <a:t>”My account”</a:t>
            </a:r>
            <a:r>
              <a:rPr lang="en-GB">
                <a:solidFill>
                  <a:srgbClr val="0D0D0D"/>
                </a:solidFill>
                <a:cs typeface="Arial"/>
              </a:rPr>
              <a:t>.</a:t>
            </a:r>
          </a:p>
        </p:txBody>
      </p:sp>
      <p:pic>
        <p:nvPicPr>
          <p:cNvPr id="7" name="Picture 6">
            <a:extLst>
              <a:ext uri="{FF2B5EF4-FFF2-40B4-BE49-F238E27FC236}">
                <a16:creationId xmlns:a16="http://schemas.microsoft.com/office/drawing/2014/main" id="{8AB5F04D-C1E9-C6FA-D2EC-A7E51A356B9B}"/>
              </a:ext>
            </a:extLst>
          </p:cNvPr>
          <p:cNvPicPr>
            <a:picLocks noChangeAspect="1"/>
          </p:cNvPicPr>
          <p:nvPr/>
        </p:nvPicPr>
        <p:blipFill>
          <a:blip r:embed="rId4"/>
          <a:srcRect l="41" t="1438" r="55094"/>
          <a:stretch>
            <a:fillRect/>
          </a:stretch>
        </p:blipFill>
        <p:spPr>
          <a:xfrm>
            <a:off x="609462" y="2337234"/>
            <a:ext cx="4732553" cy="4042871"/>
          </a:xfrm>
          <a:prstGeom prst="rect">
            <a:avLst/>
          </a:prstGeom>
          <a:ln>
            <a:solidFill>
              <a:schemeClr val="bg1"/>
            </a:solidFill>
          </a:ln>
        </p:spPr>
      </p:pic>
      <p:pic>
        <p:nvPicPr>
          <p:cNvPr id="5" name="Picture 4">
            <a:extLst>
              <a:ext uri="{FF2B5EF4-FFF2-40B4-BE49-F238E27FC236}">
                <a16:creationId xmlns:a16="http://schemas.microsoft.com/office/drawing/2014/main" id="{A3B1D011-7DB8-6253-8DD3-8D8E5A683799}"/>
              </a:ext>
            </a:extLst>
          </p:cNvPr>
          <p:cNvPicPr>
            <a:picLocks noChangeAspect="1"/>
          </p:cNvPicPr>
          <p:nvPr/>
        </p:nvPicPr>
        <p:blipFill>
          <a:blip r:embed="rId5"/>
          <a:srcRect b="35683"/>
          <a:stretch>
            <a:fillRect/>
          </a:stretch>
        </p:blipFill>
        <p:spPr>
          <a:xfrm>
            <a:off x="5743296" y="2340939"/>
            <a:ext cx="5958421" cy="3047521"/>
          </a:xfrm>
          <a:prstGeom prst="rect">
            <a:avLst/>
          </a:prstGeom>
          <a:ln>
            <a:solidFill>
              <a:schemeClr val="bg1"/>
            </a:solidFill>
          </a:ln>
        </p:spPr>
      </p:pic>
      <p:grpSp>
        <p:nvGrpSpPr>
          <p:cNvPr id="2" name="Group 1">
            <a:extLst>
              <a:ext uri="{FF2B5EF4-FFF2-40B4-BE49-F238E27FC236}">
                <a16:creationId xmlns:a16="http://schemas.microsoft.com/office/drawing/2014/main" id="{4E28801D-C568-AFE4-DF9D-713782F0BEC1}"/>
              </a:ext>
            </a:extLst>
          </p:cNvPr>
          <p:cNvGrpSpPr/>
          <p:nvPr/>
        </p:nvGrpSpPr>
        <p:grpSpPr>
          <a:xfrm>
            <a:off x="692290" y="762607"/>
            <a:ext cx="506216" cy="369332"/>
            <a:chOff x="7579007" y="4956360"/>
            <a:chExt cx="506216" cy="369332"/>
          </a:xfrm>
        </p:grpSpPr>
        <p:sp>
          <p:nvSpPr>
            <p:cNvPr id="3" name="Oval 2">
              <a:extLst>
                <a:ext uri="{FF2B5EF4-FFF2-40B4-BE49-F238E27FC236}">
                  <a16:creationId xmlns:a16="http://schemas.microsoft.com/office/drawing/2014/main" id="{D4C3257B-E9A1-3E9D-AB08-0A538BDAC7D3}"/>
                </a:ext>
              </a:extLst>
            </p:cNvPr>
            <p:cNvSpPr/>
            <p:nvPr/>
          </p:nvSpPr>
          <p:spPr>
            <a:xfrm>
              <a:off x="7627131" y="4971853"/>
              <a:ext cx="353839" cy="353839"/>
            </a:xfrm>
            <a:prstGeom prst="ellipse">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1800"/>
            </a:p>
          </p:txBody>
        </p:sp>
        <p:sp>
          <p:nvSpPr>
            <p:cNvPr id="4" name="TextBox 3">
              <a:extLst>
                <a:ext uri="{FF2B5EF4-FFF2-40B4-BE49-F238E27FC236}">
                  <a16:creationId xmlns:a16="http://schemas.microsoft.com/office/drawing/2014/main" id="{FE07F6EE-9C70-F389-A822-6D0AD7F67238}"/>
                </a:ext>
              </a:extLst>
            </p:cNvPr>
            <p:cNvSpPr txBox="1"/>
            <p:nvPr/>
          </p:nvSpPr>
          <p:spPr>
            <a:xfrm>
              <a:off x="7579007" y="4956360"/>
              <a:ext cx="5062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chemeClr val="tx1"/>
                  </a:solidFill>
                </a:rPr>
                <a:t>1</a:t>
              </a:r>
              <a:r>
                <a:rPr lang="pl-PL" sz="1800">
                  <a:solidFill>
                    <a:schemeClr val="tx1"/>
                  </a:solidFill>
                </a:rPr>
                <a:t>2</a:t>
              </a:r>
              <a:endParaRPr lang="en-US" sz="1800" b="1">
                <a:solidFill>
                  <a:schemeClr val="tx1"/>
                </a:solidFill>
              </a:endParaRPr>
            </a:p>
          </p:txBody>
        </p:sp>
      </p:grpSp>
      <p:grpSp>
        <p:nvGrpSpPr>
          <p:cNvPr id="13" name="Group 12">
            <a:extLst>
              <a:ext uri="{FF2B5EF4-FFF2-40B4-BE49-F238E27FC236}">
                <a16:creationId xmlns:a16="http://schemas.microsoft.com/office/drawing/2014/main" id="{90BBDD0A-0756-7478-9EDE-6826A55AF87F}"/>
              </a:ext>
            </a:extLst>
          </p:cNvPr>
          <p:cNvGrpSpPr/>
          <p:nvPr/>
        </p:nvGrpSpPr>
        <p:grpSpPr>
          <a:xfrm>
            <a:off x="692290" y="1186643"/>
            <a:ext cx="506216" cy="369332"/>
            <a:chOff x="7579007" y="4956360"/>
            <a:chExt cx="506216" cy="369332"/>
          </a:xfrm>
        </p:grpSpPr>
        <p:sp>
          <p:nvSpPr>
            <p:cNvPr id="14" name="Oval 13">
              <a:extLst>
                <a:ext uri="{FF2B5EF4-FFF2-40B4-BE49-F238E27FC236}">
                  <a16:creationId xmlns:a16="http://schemas.microsoft.com/office/drawing/2014/main" id="{87AC2D13-2610-4080-5808-6CD5296E5213}"/>
                </a:ext>
              </a:extLst>
            </p:cNvPr>
            <p:cNvSpPr/>
            <p:nvPr/>
          </p:nvSpPr>
          <p:spPr>
            <a:xfrm>
              <a:off x="7627131" y="4971853"/>
              <a:ext cx="353839" cy="353839"/>
            </a:xfrm>
            <a:prstGeom prst="ellipse">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1800"/>
            </a:p>
          </p:txBody>
        </p:sp>
        <p:sp>
          <p:nvSpPr>
            <p:cNvPr id="15" name="TextBox 14">
              <a:extLst>
                <a:ext uri="{FF2B5EF4-FFF2-40B4-BE49-F238E27FC236}">
                  <a16:creationId xmlns:a16="http://schemas.microsoft.com/office/drawing/2014/main" id="{66C9F33A-C77C-5C5E-C764-FBE1BE48B993}"/>
                </a:ext>
              </a:extLst>
            </p:cNvPr>
            <p:cNvSpPr txBox="1"/>
            <p:nvPr/>
          </p:nvSpPr>
          <p:spPr>
            <a:xfrm>
              <a:off x="7579007" y="4956360"/>
              <a:ext cx="5062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chemeClr val="tx1"/>
                  </a:solidFill>
                </a:rPr>
                <a:t>1</a:t>
              </a:r>
              <a:r>
                <a:rPr lang="pl-PL" sz="1800">
                  <a:solidFill>
                    <a:schemeClr val="tx1"/>
                  </a:solidFill>
                </a:rPr>
                <a:t>3</a:t>
              </a:r>
              <a:endParaRPr lang="en-US" sz="1800" b="1">
                <a:solidFill>
                  <a:schemeClr val="tx1"/>
                </a:solidFill>
              </a:endParaRPr>
            </a:p>
          </p:txBody>
        </p:sp>
      </p:grpSp>
      <p:sp>
        <p:nvSpPr>
          <p:cNvPr id="25" name="Content Placeholder 2">
            <a:extLst>
              <a:ext uri="{FF2B5EF4-FFF2-40B4-BE49-F238E27FC236}">
                <a16:creationId xmlns:a16="http://schemas.microsoft.com/office/drawing/2014/main" id="{5300A42B-E35E-109E-FA0A-FFC0A611E737}"/>
              </a:ext>
            </a:extLst>
          </p:cNvPr>
          <p:cNvSpPr txBox="1">
            <a:spLocks/>
          </p:cNvSpPr>
          <p:nvPr/>
        </p:nvSpPr>
        <p:spPr>
          <a:xfrm>
            <a:off x="6413389" y="728427"/>
            <a:ext cx="10981791" cy="4066747"/>
          </a:xfrm>
          <a:prstGeom prst="rect">
            <a:avLst/>
          </a:prstGeom>
          <a:noFill/>
        </p:spPr>
        <p:txBody>
          <a:bodyPr vert="horz" lIns="144000" tIns="144000" rIns="144000" bIns="144000" rtlCol="0" anchor="t">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66FF"/>
              </a:buClr>
            </a:pPr>
            <a:r>
              <a:rPr lang="en-US">
                <a:cs typeface="Arial"/>
              </a:rPr>
              <a:t>Click </a:t>
            </a:r>
            <a:r>
              <a:rPr lang="en-US" b="1">
                <a:cs typeface="Arial"/>
              </a:rPr>
              <a:t>“My CV”</a:t>
            </a:r>
            <a:r>
              <a:rPr lang="en-US">
                <a:cs typeface="Arial"/>
              </a:rPr>
              <a:t>.</a:t>
            </a:r>
            <a:endParaRPr lang="en-GB">
              <a:solidFill>
                <a:srgbClr val="0D0D0D"/>
              </a:solidFill>
            </a:endParaRPr>
          </a:p>
          <a:p>
            <a:pPr>
              <a:buClr>
                <a:srgbClr val="0066FF"/>
              </a:buClr>
            </a:pPr>
            <a:r>
              <a:rPr lang="en-GB">
                <a:solidFill>
                  <a:srgbClr val="0D0D0D"/>
                </a:solidFill>
                <a:cs typeface="Arial"/>
              </a:rPr>
              <a:t>Fill in the required information.</a:t>
            </a:r>
          </a:p>
        </p:txBody>
      </p:sp>
      <p:grpSp>
        <p:nvGrpSpPr>
          <p:cNvPr id="26" name="Group 25">
            <a:extLst>
              <a:ext uri="{FF2B5EF4-FFF2-40B4-BE49-F238E27FC236}">
                <a16:creationId xmlns:a16="http://schemas.microsoft.com/office/drawing/2014/main" id="{8AFB6DBD-2110-5FD0-F91F-FC0C104BB46D}"/>
              </a:ext>
            </a:extLst>
          </p:cNvPr>
          <p:cNvGrpSpPr/>
          <p:nvPr/>
        </p:nvGrpSpPr>
        <p:grpSpPr>
          <a:xfrm>
            <a:off x="6047876" y="781955"/>
            <a:ext cx="506216" cy="369332"/>
            <a:chOff x="7579007" y="4956360"/>
            <a:chExt cx="506216" cy="369332"/>
          </a:xfrm>
        </p:grpSpPr>
        <p:sp>
          <p:nvSpPr>
            <p:cNvPr id="27" name="Oval 26">
              <a:extLst>
                <a:ext uri="{FF2B5EF4-FFF2-40B4-BE49-F238E27FC236}">
                  <a16:creationId xmlns:a16="http://schemas.microsoft.com/office/drawing/2014/main" id="{F54B7107-7A20-D4B8-EDF6-3D0D6BC70AF1}"/>
                </a:ext>
              </a:extLst>
            </p:cNvPr>
            <p:cNvSpPr/>
            <p:nvPr/>
          </p:nvSpPr>
          <p:spPr>
            <a:xfrm>
              <a:off x="7627131" y="4971853"/>
              <a:ext cx="353839" cy="353839"/>
            </a:xfrm>
            <a:prstGeom prst="ellipse">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1800"/>
            </a:p>
          </p:txBody>
        </p:sp>
        <p:sp>
          <p:nvSpPr>
            <p:cNvPr id="28" name="TextBox 27">
              <a:extLst>
                <a:ext uri="{FF2B5EF4-FFF2-40B4-BE49-F238E27FC236}">
                  <a16:creationId xmlns:a16="http://schemas.microsoft.com/office/drawing/2014/main" id="{E1E180C2-F867-5976-63D5-AF0F1276D54E}"/>
                </a:ext>
              </a:extLst>
            </p:cNvPr>
            <p:cNvSpPr txBox="1"/>
            <p:nvPr/>
          </p:nvSpPr>
          <p:spPr>
            <a:xfrm>
              <a:off x="7579007" y="4956360"/>
              <a:ext cx="5062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chemeClr val="tx1"/>
                  </a:solidFill>
                </a:rPr>
                <a:t>1</a:t>
              </a:r>
              <a:r>
                <a:rPr lang="pl-PL" sz="1800">
                  <a:solidFill>
                    <a:schemeClr val="tx1"/>
                  </a:solidFill>
                </a:rPr>
                <a:t>4</a:t>
              </a:r>
              <a:endParaRPr lang="en-US" sz="1800" b="1">
                <a:solidFill>
                  <a:schemeClr val="tx1"/>
                </a:solidFill>
              </a:endParaRPr>
            </a:p>
          </p:txBody>
        </p:sp>
      </p:grpSp>
      <p:grpSp>
        <p:nvGrpSpPr>
          <p:cNvPr id="29" name="Group 28">
            <a:extLst>
              <a:ext uri="{FF2B5EF4-FFF2-40B4-BE49-F238E27FC236}">
                <a16:creationId xmlns:a16="http://schemas.microsoft.com/office/drawing/2014/main" id="{348F95CB-50FE-7269-A70D-20EE9FF98168}"/>
              </a:ext>
            </a:extLst>
          </p:cNvPr>
          <p:cNvGrpSpPr/>
          <p:nvPr/>
        </p:nvGrpSpPr>
        <p:grpSpPr>
          <a:xfrm>
            <a:off x="6047876" y="1205991"/>
            <a:ext cx="506216" cy="369332"/>
            <a:chOff x="7579007" y="4956360"/>
            <a:chExt cx="506216" cy="369332"/>
          </a:xfrm>
        </p:grpSpPr>
        <p:sp>
          <p:nvSpPr>
            <p:cNvPr id="30" name="Oval 29">
              <a:extLst>
                <a:ext uri="{FF2B5EF4-FFF2-40B4-BE49-F238E27FC236}">
                  <a16:creationId xmlns:a16="http://schemas.microsoft.com/office/drawing/2014/main" id="{629C7349-F8B3-2179-B457-3DDE5BB87817}"/>
                </a:ext>
              </a:extLst>
            </p:cNvPr>
            <p:cNvSpPr/>
            <p:nvPr/>
          </p:nvSpPr>
          <p:spPr>
            <a:xfrm>
              <a:off x="7627131" y="4971853"/>
              <a:ext cx="353839" cy="353839"/>
            </a:xfrm>
            <a:prstGeom prst="ellipse">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1800"/>
            </a:p>
          </p:txBody>
        </p:sp>
        <p:sp>
          <p:nvSpPr>
            <p:cNvPr id="31" name="TextBox 30">
              <a:extLst>
                <a:ext uri="{FF2B5EF4-FFF2-40B4-BE49-F238E27FC236}">
                  <a16:creationId xmlns:a16="http://schemas.microsoft.com/office/drawing/2014/main" id="{E59CF227-5497-8788-317D-84C9F4518544}"/>
                </a:ext>
              </a:extLst>
            </p:cNvPr>
            <p:cNvSpPr txBox="1"/>
            <p:nvPr/>
          </p:nvSpPr>
          <p:spPr>
            <a:xfrm>
              <a:off x="7579007" y="4956360"/>
              <a:ext cx="5062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chemeClr val="tx1"/>
                  </a:solidFill>
                </a:rPr>
                <a:t>1</a:t>
              </a:r>
              <a:r>
                <a:rPr lang="pl-PL" sz="1800">
                  <a:solidFill>
                    <a:schemeClr val="tx1"/>
                  </a:solidFill>
                </a:rPr>
                <a:t>5</a:t>
              </a:r>
              <a:endParaRPr lang="en-US" sz="1800" b="1">
                <a:solidFill>
                  <a:schemeClr val="tx1"/>
                </a:solidFill>
              </a:endParaRPr>
            </a:p>
          </p:txBody>
        </p:sp>
      </p:grpSp>
      <p:grpSp>
        <p:nvGrpSpPr>
          <p:cNvPr id="39" name="Group 38">
            <a:extLst>
              <a:ext uri="{FF2B5EF4-FFF2-40B4-BE49-F238E27FC236}">
                <a16:creationId xmlns:a16="http://schemas.microsoft.com/office/drawing/2014/main" id="{0CF4DCB6-BB24-32A4-64D5-05336B90C7C3}"/>
              </a:ext>
            </a:extLst>
          </p:cNvPr>
          <p:cNvGrpSpPr/>
          <p:nvPr/>
        </p:nvGrpSpPr>
        <p:grpSpPr>
          <a:xfrm>
            <a:off x="1941970" y="2166816"/>
            <a:ext cx="506216" cy="369332"/>
            <a:chOff x="7579007" y="4956360"/>
            <a:chExt cx="506216" cy="369332"/>
          </a:xfrm>
        </p:grpSpPr>
        <p:sp>
          <p:nvSpPr>
            <p:cNvPr id="40" name="Oval 39">
              <a:extLst>
                <a:ext uri="{FF2B5EF4-FFF2-40B4-BE49-F238E27FC236}">
                  <a16:creationId xmlns:a16="http://schemas.microsoft.com/office/drawing/2014/main" id="{2F86FBD0-4956-B162-CA7A-626F331BB3DC}"/>
                </a:ext>
              </a:extLst>
            </p:cNvPr>
            <p:cNvSpPr/>
            <p:nvPr/>
          </p:nvSpPr>
          <p:spPr>
            <a:xfrm>
              <a:off x="7627131" y="4971853"/>
              <a:ext cx="353839" cy="353839"/>
            </a:xfrm>
            <a:prstGeom prst="ellipse">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1800"/>
            </a:p>
          </p:txBody>
        </p:sp>
        <p:sp>
          <p:nvSpPr>
            <p:cNvPr id="41" name="TextBox 40">
              <a:extLst>
                <a:ext uri="{FF2B5EF4-FFF2-40B4-BE49-F238E27FC236}">
                  <a16:creationId xmlns:a16="http://schemas.microsoft.com/office/drawing/2014/main" id="{ADEC1E78-BBDA-F491-65A4-53492737EE48}"/>
                </a:ext>
              </a:extLst>
            </p:cNvPr>
            <p:cNvSpPr txBox="1"/>
            <p:nvPr/>
          </p:nvSpPr>
          <p:spPr>
            <a:xfrm>
              <a:off x="7579007" y="4956360"/>
              <a:ext cx="5062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chemeClr val="tx1"/>
                  </a:solidFill>
                </a:rPr>
                <a:t>1</a:t>
              </a:r>
              <a:r>
                <a:rPr lang="pl-PL" sz="1800">
                  <a:solidFill>
                    <a:schemeClr val="tx1"/>
                  </a:solidFill>
                </a:rPr>
                <a:t>3</a:t>
              </a:r>
              <a:endParaRPr lang="en-US" sz="1800" b="1">
                <a:solidFill>
                  <a:schemeClr val="tx1"/>
                </a:solidFill>
              </a:endParaRPr>
            </a:p>
          </p:txBody>
        </p:sp>
      </p:grpSp>
      <p:grpSp>
        <p:nvGrpSpPr>
          <p:cNvPr id="42" name="Group 41">
            <a:extLst>
              <a:ext uri="{FF2B5EF4-FFF2-40B4-BE49-F238E27FC236}">
                <a16:creationId xmlns:a16="http://schemas.microsoft.com/office/drawing/2014/main" id="{225F8EA5-3B91-5DCE-3B9B-1C61E11CBA99}"/>
              </a:ext>
            </a:extLst>
          </p:cNvPr>
          <p:cNvGrpSpPr/>
          <p:nvPr/>
        </p:nvGrpSpPr>
        <p:grpSpPr>
          <a:xfrm>
            <a:off x="98888" y="3514353"/>
            <a:ext cx="506216" cy="369332"/>
            <a:chOff x="7579007" y="4956360"/>
            <a:chExt cx="506216" cy="369332"/>
          </a:xfrm>
        </p:grpSpPr>
        <p:sp>
          <p:nvSpPr>
            <p:cNvPr id="43" name="Oval 42">
              <a:extLst>
                <a:ext uri="{FF2B5EF4-FFF2-40B4-BE49-F238E27FC236}">
                  <a16:creationId xmlns:a16="http://schemas.microsoft.com/office/drawing/2014/main" id="{68705503-776A-B4A6-04C3-A9E2B5BFD940}"/>
                </a:ext>
              </a:extLst>
            </p:cNvPr>
            <p:cNvSpPr/>
            <p:nvPr/>
          </p:nvSpPr>
          <p:spPr>
            <a:xfrm>
              <a:off x="7627131" y="4971853"/>
              <a:ext cx="353839" cy="353839"/>
            </a:xfrm>
            <a:prstGeom prst="ellipse">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1800"/>
            </a:p>
          </p:txBody>
        </p:sp>
        <p:sp>
          <p:nvSpPr>
            <p:cNvPr id="44" name="TextBox 43">
              <a:extLst>
                <a:ext uri="{FF2B5EF4-FFF2-40B4-BE49-F238E27FC236}">
                  <a16:creationId xmlns:a16="http://schemas.microsoft.com/office/drawing/2014/main" id="{5DC53934-E72B-5B49-8923-64159B6BA212}"/>
                </a:ext>
              </a:extLst>
            </p:cNvPr>
            <p:cNvSpPr txBox="1"/>
            <p:nvPr/>
          </p:nvSpPr>
          <p:spPr>
            <a:xfrm>
              <a:off x="7579007" y="4956360"/>
              <a:ext cx="5062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chemeClr val="tx1"/>
                  </a:solidFill>
                </a:rPr>
                <a:t>1</a:t>
              </a:r>
              <a:r>
                <a:rPr lang="pl-PL" sz="1800">
                  <a:solidFill>
                    <a:schemeClr val="tx1"/>
                  </a:solidFill>
                </a:rPr>
                <a:t>4</a:t>
              </a:r>
              <a:endParaRPr lang="en-US" sz="1800" b="1">
                <a:solidFill>
                  <a:schemeClr val="tx1"/>
                </a:solidFill>
              </a:endParaRPr>
            </a:p>
          </p:txBody>
        </p:sp>
      </p:grpSp>
      <p:grpSp>
        <p:nvGrpSpPr>
          <p:cNvPr id="45" name="Group 44">
            <a:extLst>
              <a:ext uri="{FF2B5EF4-FFF2-40B4-BE49-F238E27FC236}">
                <a16:creationId xmlns:a16="http://schemas.microsoft.com/office/drawing/2014/main" id="{923638DE-7E2B-51BA-C743-392E1C0F474D}"/>
              </a:ext>
            </a:extLst>
          </p:cNvPr>
          <p:cNvGrpSpPr/>
          <p:nvPr/>
        </p:nvGrpSpPr>
        <p:grpSpPr>
          <a:xfrm>
            <a:off x="8469398" y="3078767"/>
            <a:ext cx="506216" cy="369332"/>
            <a:chOff x="7579007" y="4956360"/>
            <a:chExt cx="506216" cy="369332"/>
          </a:xfrm>
        </p:grpSpPr>
        <p:sp>
          <p:nvSpPr>
            <p:cNvPr id="46" name="Oval 45">
              <a:extLst>
                <a:ext uri="{FF2B5EF4-FFF2-40B4-BE49-F238E27FC236}">
                  <a16:creationId xmlns:a16="http://schemas.microsoft.com/office/drawing/2014/main" id="{89857F5D-3DA4-05D1-0FCB-58DD55A486C7}"/>
                </a:ext>
              </a:extLst>
            </p:cNvPr>
            <p:cNvSpPr/>
            <p:nvPr/>
          </p:nvSpPr>
          <p:spPr>
            <a:xfrm>
              <a:off x="7627131" y="4971853"/>
              <a:ext cx="353839" cy="353839"/>
            </a:xfrm>
            <a:prstGeom prst="ellipse">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1800"/>
            </a:p>
          </p:txBody>
        </p:sp>
        <p:sp>
          <p:nvSpPr>
            <p:cNvPr id="47" name="TextBox 46">
              <a:extLst>
                <a:ext uri="{FF2B5EF4-FFF2-40B4-BE49-F238E27FC236}">
                  <a16:creationId xmlns:a16="http://schemas.microsoft.com/office/drawing/2014/main" id="{B46F1C9A-A295-538C-9A0D-BF33B8040E78}"/>
                </a:ext>
              </a:extLst>
            </p:cNvPr>
            <p:cNvSpPr txBox="1"/>
            <p:nvPr/>
          </p:nvSpPr>
          <p:spPr>
            <a:xfrm>
              <a:off x="7579007" y="4956360"/>
              <a:ext cx="5062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chemeClr val="tx1"/>
                  </a:solidFill>
                </a:rPr>
                <a:t>1</a:t>
              </a:r>
              <a:r>
                <a:rPr lang="pl-PL" sz="1800">
                  <a:solidFill>
                    <a:schemeClr val="tx1"/>
                  </a:solidFill>
                </a:rPr>
                <a:t>5</a:t>
              </a:r>
              <a:endParaRPr lang="en-US" sz="1800" b="1">
                <a:solidFill>
                  <a:schemeClr val="tx1"/>
                </a:solidFill>
              </a:endParaRPr>
            </a:p>
          </p:txBody>
        </p:sp>
      </p:grpSp>
    </p:spTree>
    <p:extLst>
      <p:ext uri="{BB962C8B-B14F-4D97-AF65-F5344CB8AC3E}">
        <p14:creationId xmlns:p14="http://schemas.microsoft.com/office/powerpoint/2010/main" val="3306791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6215B-C93B-7568-FB0A-5F201559DE11}"/>
            </a:ext>
          </a:extLst>
        </p:cNvPr>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003D602-442F-E039-712B-BDAC5FBA34EF}"/>
              </a:ext>
            </a:extLst>
          </p:cNvPr>
          <p:cNvSpPr txBox="1">
            <a:spLocks/>
          </p:cNvSpPr>
          <p:nvPr/>
        </p:nvSpPr>
        <p:spPr>
          <a:xfrm>
            <a:off x="992400" y="792587"/>
            <a:ext cx="10981791" cy="4066747"/>
          </a:xfrm>
          <a:prstGeom prst="rect">
            <a:avLst/>
          </a:prstGeom>
          <a:noFill/>
        </p:spPr>
        <p:txBody>
          <a:bodyPr vert="horz" lIns="144000" tIns="144000" rIns="144000" bIns="144000" rtlCol="0" anchor="t">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66FF"/>
              </a:buClr>
            </a:pPr>
            <a:r>
              <a:rPr lang="en-GB">
                <a:solidFill>
                  <a:srgbClr val="0D0D0D"/>
                </a:solidFill>
                <a:cs typeface="Arial"/>
              </a:rPr>
              <a:t>Click </a:t>
            </a:r>
            <a:r>
              <a:rPr lang="en-GB" b="1">
                <a:solidFill>
                  <a:srgbClr val="0D0D0D"/>
                </a:solidFill>
                <a:cs typeface="Arial"/>
              </a:rPr>
              <a:t>”My account”.</a:t>
            </a:r>
            <a:endParaRPr lang="en-GB">
              <a:solidFill>
                <a:srgbClr val="0D0D0D"/>
              </a:solidFill>
              <a:cs typeface="Arial"/>
            </a:endParaRPr>
          </a:p>
          <a:p>
            <a:pPr>
              <a:buClr>
                <a:srgbClr val="0066FF"/>
              </a:buClr>
            </a:pPr>
            <a:r>
              <a:rPr lang="en-GB">
                <a:solidFill>
                  <a:srgbClr val="0D0D0D"/>
                </a:solidFill>
                <a:cs typeface="Arial"/>
              </a:rPr>
              <a:t>Click </a:t>
            </a:r>
            <a:r>
              <a:rPr lang="en-GB" b="1">
                <a:solidFill>
                  <a:srgbClr val="0D0D0D"/>
                </a:solidFill>
                <a:cs typeface="Arial"/>
              </a:rPr>
              <a:t>“My applications</a:t>
            </a:r>
            <a:r>
              <a:rPr lang="en-GB">
                <a:solidFill>
                  <a:srgbClr val="0D0D0D"/>
                </a:solidFill>
                <a:cs typeface="Arial"/>
              </a:rPr>
              <a:t>”.</a:t>
            </a:r>
            <a:endParaRPr lang="en-IE">
              <a:cs typeface="Arial"/>
            </a:endParaRPr>
          </a:p>
          <a:p>
            <a:pPr>
              <a:buClr>
                <a:srgbClr val="0066FF"/>
              </a:buClr>
            </a:pPr>
            <a:endParaRPr lang="en-US">
              <a:cs typeface="Arial"/>
            </a:endParaRPr>
          </a:p>
          <a:p>
            <a:endParaRPr lang="en-IE">
              <a:cs typeface="Arial"/>
            </a:endParaRPr>
          </a:p>
        </p:txBody>
      </p:sp>
      <p:sp>
        <p:nvSpPr>
          <p:cNvPr id="2" name="TextBox 1">
            <a:extLst>
              <a:ext uri="{FF2B5EF4-FFF2-40B4-BE49-F238E27FC236}">
                <a16:creationId xmlns:a16="http://schemas.microsoft.com/office/drawing/2014/main" id="{CF6CBFDE-AC6E-6934-657E-C61FC4881BF7}"/>
              </a:ext>
            </a:extLst>
          </p:cNvPr>
          <p:cNvSpPr txBox="1"/>
          <p:nvPr/>
        </p:nvSpPr>
        <p:spPr>
          <a:xfrm>
            <a:off x="8418869" y="4332772"/>
            <a:ext cx="7878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dirty="0">
                <a:solidFill>
                  <a:srgbClr val="00B050"/>
                </a:solidFill>
                <a:highlight>
                  <a:srgbClr val="FFFFFF"/>
                </a:highlight>
                <a:latin typeface="Roboto"/>
                <a:ea typeface="Roboto"/>
                <a:cs typeface="Roboto"/>
              </a:rPr>
              <a:t>✔</a:t>
            </a:r>
            <a:endParaRPr lang="en-US" sz="3600" b="1" dirty="0">
              <a:solidFill>
                <a:srgbClr val="00B050"/>
              </a:solidFill>
            </a:endParaRPr>
          </a:p>
        </p:txBody>
      </p:sp>
      <p:grpSp>
        <p:nvGrpSpPr>
          <p:cNvPr id="4" name="Group 3">
            <a:extLst>
              <a:ext uri="{FF2B5EF4-FFF2-40B4-BE49-F238E27FC236}">
                <a16:creationId xmlns:a16="http://schemas.microsoft.com/office/drawing/2014/main" id="{2FF3F4EB-2FA5-3281-12B8-C909A393D2B1}"/>
              </a:ext>
            </a:extLst>
          </p:cNvPr>
          <p:cNvGrpSpPr/>
          <p:nvPr/>
        </p:nvGrpSpPr>
        <p:grpSpPr>
          <a:xfrm>
            <a:off x="598345" y="1270150"/>
            <a:ext cx="506216" cy="369332"/>
            <a:chOff x="7579007" y="4956360"/>
            <a:chExt cx="506216" cy="369332"/>
          </a:xfrm>
        </p:grpSpPr>
        <p:sp>
          <p:nvSpPr>
            <p:cNvPr id="5" name="Oval 4">
              <a:extLst>
                <a:ext uri="{FF2B5EF4-FFF2-40B4-BE49-F238E27FC236}">
                  <a16:creationId xmlns:a16="http://schemas.microsoft.com/office/drawing/2014/main" id="{9874CC99-BB38-4660-3F53-4F55755F49DF}"/>
                </a:ext>
              </a:extLst>
            </p:cNvPr>
            <p:cNvSpPr/>
            <p:nvPr/>
          </p:nvSpPr>
          <p:spPr>
            <a:xfrm>
              <a:off x="7627131" y="4971853"/>
              <a:ext cx="353839" cy="353839"/>
            </a:xfrm>
            <a:prstGeom prst="ellipse">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1800"/>
            </a:p>
          </p:txBody>
        </p:sp>
        <p:sp>
          <p:nvSpPr>
            <p:cNvPr id="6" name="TextBox 5">
              <a:extLst>
                <a:ext uri="{FF2B5EF4-FFF2-40B4-BE49-F238E27FC236}">
                  <a16:creationId xmlns:a16="http://schemas.microsoft.com/office/drawing/2014/main" id="{18D747B7-CD29-9020-AFF2-764AFECBB502}"/>
                </a:ext>
              </a:extLst>
            </p:cNvPr>
            <p:cNvSpPr txBox="1"/>
            <p:nvPr/>
          </p:nvSpPr>
          <p:spPr>
            <a:xfrm>
              <a:off x="7579007" y="4956360"/>
              <a:ext cx="5062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chemeClr val="tx1"/>
                  </a:solidFill>
                </a:rPr>
                <a:t>1</a:t>
              </a:r>
              <a:r>
                <a:rPr lang="pl-PL" sz="1800">
                  <a:solidFill>
                    <a:schemeClr val="tx1"/>
                  </a:solidFill>
                </a:rPr>
                <a:t>7</a:t>
              </a:r>
              <a:endParaRPr lang="en-US" sz="1800" b="1">
                <a:solidFill>
                  <a:schemeClr val="tx1"/>
                </a:solidFill>
              </a:endParaRPr>
            </a:p>
          </p:txBody>
        </p:sp>
      </p:grpSp>
      <p:grpSp>
        <p:nvGrpSpPr>
          <p:cNvPr id="7" name="Group 6">
            <a:extLst>
              <a:ext uri="{FF2B5EF4-FFF2-40B4-BE49-F238E27FC236}">
                <a16:creationId xmlns:a16="http://schemas.microsoft.com/office/drawing/2014/main" id="{32AE1817-1AF1-4CBA-AFE9-A253C2EA0452}"/>
              </a:ext>
            </a:extLst>
          </p:cNvPr>
          <p:cNvGrpSpPr/>
          <p:nvPr/>
        </p:nvGrpSpPr>
        <p:grpSpPr>
          <a:xfrm>
            <a:off x="598345" y="846703"/>
            <a:ext cx="506216" cy="646331"/>
            <a:chOff x="7579007" y="4956360"/>
            <a:chExt cx="506216" cy="646331"/>
          </a:xfrm>
        </p:grpSpPr>
        <p:sp>
          <p:nvSpPr>
            <p:cNvPr id="8" name="Oval 7">
              <a:extLst>
                <a:ext uri="{FF2B5EF4-FFF2-40B4-BE49-F238E27FC236}">
                  <a16:creationId xmlns:a16="http://schemas.microsoft.com/office/drawing/2014/main" id="{1BAC8A2D-13B6-3B18-2FC4-C38F3AA14045}"/>
                </a:ext>
              </a:extLst>
            </p:cNvPr>
            <p:cNvSpPr/>
            <p:nvPr/>
          </p:nvSpPr>
          <p:spPr>
            <a:xfrm>
              <a:off x="7627131" y="4971853"/>
              <a:ext cx="353839" cy="353839"/>
            </a:xfrm>
            <a:prstGeom prst="ellipse">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1800"/>
            </a:p>
          </p:txBody>
        </p:sp>
        <p:sp>
          <p:nvSpPr>
            <p:cNvPr id="11" name="TextBox 10">
              <a:extLst>
                <a:ext uri="{FF2B5EF4-FFF2-40B4-BE49-F238E27FC236}">
                  <a16:creationId xmlns:a16="http://schemas.microsoft.com/office/drawing/2014/main" id="{6200CEE4-2AB5-8973-B768-DE64CC9B2A10}"/>
                </a:ext>
              </a:extLst>
            </p:cNvPr>
            <p:cNvSpPr txBox="1"/>
            <p:nvPr/>
          </p:nvSpPr>
          <p:spPr>
            <a:xfrm>
              <a:off x="7579007" y="4956360"/>
              <a:ext cx="5062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chemeClr val="tx1"/>
                  </a:solidFill>
                </a:rPr>
                <a:t>1</a:t>
              </a:r>
              <a:r>
                <a:rPr lang="pl-PL" sz="1800">
                  <a:solidFill>
                    <a:schemeClr val="tx1"/>
                  </a:solidFill>
                </a:rPr>
                <a:t>6</a:t>
              </a:r>
              <a:r>
                <a:rPr lang="en-US" sz="1800">
                  <a:solidFill>
                    <a:schemeClr val="tx1"/>
                  </a:solidFill>
                </a:rPr>
                <a:t>	</a:t>
              </a:r>
              <a:endParaRPr lang="en-US" sz="1800" b="1">
                <a:solidFill>
                  <a:schemeClr val="tx1"/>
                </a:solidFill>
              </a:endParaRPr>
            </a:p>
          </p:txBody>
        </p:sp>
      </p:grpSp>
      <p:grpSp>
        <p:nvGrpSpPr>
          <p:cNvPr id="12" name="Group 11">
            <a:extLst>
              <a:ext uri="{FF2B5EF4-FFF2-40B4-BE49-F238E27FC236}">
                <a16:creationId xmlns:a16="http://schemas.microsoft.com/office/drawing/2014/main" id="{8D7ED09F-CD86-D65F-7CDF-DA47CFC89FE0}"/>
              </a:ext>
            </a:extLst>
          </p:cNvPr>
          <p:cNvGrpSpPr/>
          <p:nvPr/>
        </p:nvGrpSpPr>
        <p:grpSpPr>
          <a:xfrm>
            <a:off x="5817868" y="800536"/>
            <a:ext cx="506216" cy="369332"/>
            <a:chOff x="7579007" y="4956360"/>
            <a:chExt cx="506216" cy="369332"/>
          </a:xfrm>
        </p:grpSpPr>
        <p:sp>
          <p:nvSpPr>
            <p:cNvPr id="13" name="Oval 12">
              <a:extLst>
                <a:ext uri="{FF2B5EF4-FFF2-40B4-BE49-F238E27FC236}">
                  <a16:creationId xmlns:a16="http://schemas.microsoft.com/office/drawing/2014/main" id="{855D6941-85AB-425E-F431-337752424647}"/>
                </a:ext>
              </a:extLst>
            </p:cNvPr>
            <p:cNvSpPr/>
            <p:nvPr/>
          </p:nvSpPr>
          <p:spPr>
            <a:xfrm>
              <a:off x="7627131" y="4971853"/>
              <a:ext cx="353839" cy="353839"/>
            </a:xfrm>
            <a:prstGeom prst="ellipse">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1800"/>
            </a:p>
          </p:txBody>
        </p:sp>
        <p:sp>
          <p:nvSpPr>
            <p:cNvPr id="15" name="TextBox 14">
              <a:extLst>
                <a:ext uri="{FF2B5EF4-FFF2-40B4-BE49-F238E27FC236}">
                  <a16:creationId xmlns:a16="http://schemas.microsoft.com/office/drawing/2014/main" id="{DA1B1EB0-528E-4E83-BE03-34F5E26B881C}"/>
                </a:ext>
              </a:extLst>
            </p:cNvPr>
            <p:cNvSpPr txBox="1"/>
            <p:nvPr/>
          </p:nvSpPr>
          <p:spPr>
            <a:xfrm>
              <a:off x="7579007" y="4956360"/>
              <a:ext cx="5062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chemeClr val="tx1"/>
                  </a:solidFill>
                </a:rPr>
                <a:t>18</a:t>
              </a:r>
              <a:endParaRPr lang="en-US" sz="1800" b="1">
                <a:solidFill>
                  <a:schemeClr val="tx1"/>
                </a:solidFill>
              </a:endParaRPr>
            </a:p>
          </p:txBody>
        </p:sp>
      </p:grpSp>
      <p:grpSp>
        <p:nvGrpSpPr>
          <p:cNvPr id="18" name="Group 17">
            <a:extLst>
              <a:ext uri="{FF2B5EF4-FFF2-40B4-BE49-F238E27FC236}">
                <a16:creationId xmlns:a16="http://schemas.microsoft.com/office/drawing/2014/main" id="{31DF3CCC-BAFB-C1FC-DF6F-617FDCC403D2}"/>
              </a:ext>
            </a:extLst>
          </p:cNvPr>
          <p:cNvGrpSpPr/>
          <p:nvPr/>
        </p:nvGrpSpPr>
        <p:grpSpPr>
          <a:xfrm>
            <a:off x="774624" y="3131654"/>
            <a:ext cx="506216" cy="369332"/>
            <a:chOff x="7579007" y="4956360"/>
            <a:chExt cx="506216" cy="369332"/>
          </a:xfrm>
        </p:grpSpPr>
        <p:sp>
          <p:nvSpPr>
            <p:cNvPr id="19" name="Oval 18">
              <a:extLst>
                <a:ext uri="{FF2B5EF4-FFF2-40B4-BE49-F238E27FC236}">
                  <a16:creationId xmlns:a16="http://schemas.microsoft.com/office/drawing/2014/main" id="{BE566EFB-85A6-0E8A-BD6B-49EB38EC4CDC}"/>
                </a:ext>
              </a:extLst>
            </p:cNvPr>
            <p:cNvSpPr/>
            <p:nvPr/>
          </p:nvSpPr>
          <p:spPr>
            <a:xfrm>
              <a:off x="7627131" y="4971853"/>
              <a:ext cx="353839" cy="353839"/>
            </a:xfrm>
            <a:prstGeom prst="ellipse">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1800"/>
            </a:p>
          </p:txBody>
        </p:sp>
        <p:sp>
          <p:nvSpPr>
            <p:cNvPr id="20" name="TextBox 19">
              <a:extLst>
                <a:ext uri="{FF2B5EF4-FFF2-40B4-BE49-F238E27FC236}">
                  <a16:creationId xmlns:a16="http://schemas.microsoft.com/office/drawing/2014/main" id="{E6AFC4BA-0E03-2A23-55FB-DB205A1D1A80}"/>
                </a:ext>
              </a:extLst>
            </p:cNvPr>
            <p:cNvSpPr txBox="1"/>
            <p:nvPr/>
          </p:nvSpPr>
          <p:spPr>
            <a:xfrm>
              <a:off x="7579007" y="4956360"/>
              <a:ext cx="5062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chemeClr val="tx1"/>
                  </a:solidFill>
                </a:rPr>
                <a:t>17</a:t>
              </a:r>
              <a:endParaRPr lang="en-US" sz="1800" b="1">
                <a:solidFill>
                  <a:schemeClr val="tx1"/>
                </a:solidFill>
              </a:endParaRPr>
            </a:p>
          </p:txBody>
        </p:sp>
      </p:grpSp>
      <p:grpSp>
        <p:nvGrpSpPr>
          <p:cNvPr id="21" name="Group 20">
            <a:extLst>
              <a:ext uri="{FF2B5EF4-FFF2-40B4-BE49-F238E27FC236}">
                <a16:creationId xmlns:a16="http://schemas.microsoft.com/office/drawing/2014/main" id="{D117099B-FB8B-2125-8893-E4A80DC7BD0C}"/>
              </a:ext>
            </a:extLst>
          </p:cNvPr>
          <p:cNvGrpSpPr/>
          <p:nvPr/>
        </p:nvGrpSpPr>
        <p:grpSpPr>
          <a:xfrm>
            <a:off x="774624" y="2485323"/>
            <a:ext cx="506216" cy="369332"/>
            <a:chOff x="7579007" y="4956360"/>
            <a:chExt cx="506216" cy="369332"/>
          </a:xfrm>
        </p:grpSpPr>
        <p:sp>
          <p:nvSpPr>
            <p:cNvPr id="22" name="Oval 21">
              <a:extLst>
                <a:ext uri="{FF2B5EF4-FFF2-40B4-BE49-F238E27FC236}">
                  <a16:creationId xmlns:a16="http://schemas.microsoft.com/office/drawing/2014/main" id="{0BA7A659-B539-AC43-4957-32C7A15355BA}"/>
                </a:ext>
              </a:extLst>
            </p:cNvPr>
            <p:cNvSpPr/>
            <p:nvPr/>
          </p:nvSpPr>
          <p:spPr>
            <a:xfrm>
              <a:off x="7627131" y="4971853"/>
              <a:ext cx="353839" cy="353839"/>
            </a:xfrm>
            <a:prstGeom prst="ellipse">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1800"/>
            </a:p>
          </p:txBody>
        </p:sp>
        <p:sp>
          <p:nvSpPr>
            <p:cNvPr id="23" name="TextBox 22">
              <a:extLst>
                <a:ext uri="{FF2B5EF4-FFF2-40B4-BE49-F238E27FC236}">
                  <a16:creationId xmlns:a16="http://schemas.microsoft.com/office/drawing/2014/main" id="{3D0AC8C7-661C-DE66-9A12-C17A4DB2E4DC}"/>
                </a:ext>
              </a:extLst>
            </p:cNvPr>
            <p:cNvSpPr txBox="1"/>
            <p:nvPr/>
          </p:nvSpPr>
          <p:spPr>
            <a:xfrm>
              <a:off x="7579007" y="4956360"/>
              <a:ext cx="5062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chemeClr val="tx1"/>
                  </a:solidFill>
                </a:rPr>
                <a:t>16</a:t>
              </a:r>
              <a:endParaRPr lang="en-US" sz="1800" b="1">
                <a:solidFill>
                  <a:schemeClr val="tx1"/>
                </a:solidFill>
              </a:endParaRPr>
            </a:p>
          </p:txBody>
        </p:sp>
      </p:grpSp>
      <p:pic>
        <p:nvPicPr>
          <p:cNvPr id="14" name="Picture 13">
            <a:extLst>
              <a:ext uri="{FF2B5EF4-FFF2-40B4-BE49-F238E27FC236}">
                <a16:creationId xmlns:a16="http://schemas.microsoft.com/office/drawing/2014/main" id="{53F077A3-5BE0-144F-7C66-AC06C2A5C25A}"/>
              </a:ext>
            </a:extLst>
          </p:cNvPr>
          <p:cNvPicPr>
            <a:picLocks noChangeAspect="1"/>
          </p:cNvPicPr>
          <p:nvPr/>
        </p:nvPicPr>
        <p:blipFill>
          <a:blip r:embed="rId3"/>
          <a:srcRect l="1" r="63181" b="19813"/>
          <a:stretch>
            <a:fillRect/>
          </a:stretch>
        </p:blipFill>
        <p:spPr>
          <a:xfrm>
            <a:off x="1280840" y="2157678"/>
            <a:ext cx="3666458" cy="3625947"/>
          </a:xfrm>
          <a:prstGeom prst="rect">
            <a:avLst/>
          </a:prstGeom>
          <a:ln>
            <a:solidFill>
              <a:schemeClr val="bg1"/>
            </a:solidFill>
          </a:ln>
        </p:spPr>
      </p:pic>
      <p:sp>
        <p:nvSpPr>
          <p:cNvPr id="17" name="TextBox 16">
            <a:extLst>
              <a:ext uri="{FF2B5EF4-FFF2-40B4-BE49-F238E27FC236}">
                <a16:creationId xmlns:a16="http://schemas.microsoft.com/office/drawing/2014/main" id="{20F48E5E-5F12-617D-11D9-67C5F2E13677}"/>
              </a:ext>
            </a:extLst>
          </p:cNvPr>
          <p:cNvSpPr txBox="1"/>
          <p:nvPr/>
        </p:nvSpPr>
        <p:spPr>
          <a:xfrm>
            <a:off x="5708120" y="5070815"/>
            <a:ext cx="6209356" cy="707886"/>
          </a:xfrm>
          <a:prstGeom prst="rect">
            <a:avLst/>
          </a:prstGeom>
          <a:noFill/>
        </p:spPr>
        <p:txBody>
          <a:bodyPr wrap="square">
            <a:spAutoFit/>
          </a:bodyPr>
          <a:lstStyle/>
          <a:p>
            <a:pPr>
              <a:buClr>
                <a:srgbClr val="C6E5DF"/>
              </a:buClr>
            </a:pPr>
            <a:r>
              <a:rPr lang="en-US" sz="2000" b="1"/>
              <a:t>You are now ready to apply for the competition.</a:t>
            </a:r>
            <a:endParaRPr lang="en-US" sz="2000">
              <a:cs typeface="Arial"/>
            </a:endParaRPr>
          </a:p>
          <a:p>
            <a:pPr>
              <a:buClr>
                <a:srgbClr val="C6E5DF"/>
              </a:buClr>
            </a:pPr>
            <a:endParaRPr lang="en-IE" sz="2000">
              <a:cs typeface="Arial"/>
            </a:endParaRPr>
          </a:p>
        </p:txBody>
      </p:sp>
      <p:pic>
        <p:nvPicPr>
          <p:cNvPr id="25" name="Picture 24">
            <a:extLst>
              <a:ext uri="{FF2B5EF4-FFF2-40B4-BE49-F238E27FC236}">
                <a16:creationId xmlns:a16="http://schemas.microsoft.com/office/drawing/2014/main" id="{B946FB3D-FF98-C881-5296-E44EB170B131}"/>
              </a:ext>
            </a:extLst>
          </p:cNvPr>
          <p:cNvPicPr>
            <a:picLocks noChangeAspect="1"/>
          </p:cNvPicPr>
          <p:nvPr/>
        </p:nvPicPr>
        <p:blipFill>
          <a:blip r:embed="rId4"/>
          <a:srcRect l="21719" t="16421" r="3438" b="4602"/>
          <a:stretch>
            <a:fillRect/>
          </a:stretch>
        </p:blipFill>
        <p:spPr>
          <a:xfrm>
            <a:off x="5713034" y="2205269"/>
            <a:ext cx="5828040" cy="1788563"/>
          </a:xfrm>
          <a:prstGeom prst="rect">
            <a:avLst/>
          </a:prstGeom>
          <a:ln>
            <a:solidFill>
              <a:schemeClr val="bg1"/>
            </a:solidFill>
          </a:ln>
        </p:spPr>
      </p:pic>
      <p:grpSp>
        <p:nvGrpSpPr>
          <p:cNvPr id="26" name="Group 25">
            <a:extLst>
              <a:ext uri="{FF2B5EF4-FFF2-40B4-BE49-F238E27FC236}">
                <a16:creationId xmlns:a16="http://schemas.microsoft.com/office/drawing/2014/main" id="{F30B9AE0-5AA5-05B6-DE69-C40A6ED813A9}"/>
              </a:ext>
            </a:extLst>
          </p:cNvPr>
          <p:cNvGrpSpPr/>
          <p:nvPr/>
        </p:nvGrpSpPr>
        <p:grpSpPr>
          <a:xfrm>
            <a:off x="9799495" y="3429000"/>
            <a:ext cx="506216" cy="369332"/>
            <a:chOff x="7579007" y="4956360"/>
            <a:chExt cx="506216" cy="369332"/>
          </a:xfrm>
        </p:grpSpPr>
        <p:sp>
          <p:nvSpPr>
            <p:cNvPr id="27" name="Oval 26">
              <a:extLst>
                <a:ext uri="{FF2B5EF4-FFF2-40B4-BE49-F238E27FC236}">
                  <a16:creationId xmlns:a16="http://schemas.microsoft.com/office/drawing/2014/main" id="{885FAFFB-4351-AB55-63DD-17FD4F3DA347}"/>
                </a:ext>
              </a:extLst>
            </p:cNvPr>
            <p:cNvSpPr/>
            <p:nvPr/>
          </p:nvSpPr>
          <p:spPr>
            <a:xfrm>
              <a:off x="7627131" y="4971853"/>
              <a:ext cx="353839" cy="353839"/>
            </a:xfrm>
            <a:prstGeom prst="ellipse">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1800"/>
            </a:p>
          </p:txBody>
        </p:sp>
        <p:sp>
          <p:nvSpPr>
            <p:cNvPr id="28" name="TextBox 27">
              <a:extLst>
                <a:ext uri="{FF2B5EF4-FFF2-40B4-BE49-F238E27FC236}">
                  <a16:creationId xmlns:a16="http://schemas.microsoft.com/office/drawing/2014/main" id="{A1B4D713-4147-202C-6AAF-538E80A36105}"/>
                </a:ext>
              </a:extLst>
            </p:cNvPr>
            <p:cNvSpPr txBox="1"/>
            <p:nvPr/>
          </p:nvSpPr>
          <p:spPr>
            <a:xfrm>
              <a:off x="7579007" y="4956360"/>
              <a:ext cx="5062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chemeClr val="tx1"/>
                  </a:solidFill>
                </a:rPr>
                <a:t>18</a:t>
              </a:r>
              <a:endParaRPr lang="en-US" sz="1800" b="1">
                <a:solidFill>
                  <a:schemeClr val="tx1"/>
                </a:solidFill>
              </a:endParaRPr>
            </a:p>
          </p:txBody>
        </p:sp>
      </p:grpSp>
      <p:sp>
        <p:nvSpPr>
          <p:cNvPr id="30" name="TextBox 29">
            <a:extLst>
              <a:ext uri="{FF2B5EF4-FFF2-40B4-BE49-F238E27FC236}">
                <a16:creationId xmlns:a16="http://schemas.microsoft.com/office/drawing/2014/main" id="{700BCEF7-9062-DFC7-0A3A-F0904991EA4B}"/>
              </a:ext>
            </a:extLst>
          </p:cNvPr>
          <p:cNvSpPr txBox="1"/>
          <p:nvPr/>
        </p:nvSpPr>
        <p:spPr>
          <a:xfrm>
            <a:off x="6267955" y="735446"/>
            <a:ext cx="5089686" cy="707886"/>
          </a:xfrm>
          <a:prstGeom prst="rect">
            <a:avLst/>
          </a:prstGeom>
          <a:noFill/>
        </p:spPr>
        <p:txBody>
          <a:bodyPr wrap="square">
            <a:spAutoFit/>
          </a:bodyPr>
          <a:lstStyle/>
          <a:p>
            <a:pPr>
              <a:buClr>
                <a:srgbClr val="0066FF"/>
              </a:buClr>
            </a:pPr>
            <a:r>
              <a:rPr lang="en-GB" sz="2000">
                <a:solidFill>
                  <a:srgbClr val="0D0D0D"/>
                </a:solidFill>
                <a:cs typeface="Arial"/>
              </a:rPr>
              <a:t>Click </a:t>
            </a:r>
            <a:r>
              <a:rPr lang="en-GB" sz="2000" b="1">
                <a:solidFill>
                  <a:srgbClr val="0D0D0D"/>
                </a:solidFill>
                <a:cs typeface="Arial"/>
              </a:rPr>
              <a:t>“Apply to a competition” </a:t>
            </a:r>
            <a:r>
              <a:rPr lang="en-GB" sz="2000">
                <a:solidFill>
                  <a:srgbClr val="0D0D0D"/>
                </a:solidFill>
                <a:cs typeface="Arial"/>
              </a:rPr>
              <a:t>and apply for the competition.</a:t>
            </a:r>
            <a:endParaRPr lang="en-IE" sz="2000" b="1">
              <a:cs typeface="Arial"/>
            </a:endParaRPr>
          </a:p>
        </p:txBody>
      </p:sp>
    </p:spTree>
    <p:extLst>
      <p:ext uri="{BB962C8B-B14F-4D97-AF65-F5344CB8AC3E}">
        <p14:creationId xmlns:p14="http://schemas.microsoft.com/office/powerpoint/2010/main" val="2125525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D8884-92FC-7023-927E-5F7B9F7E5E5E}"/>
              </a:ext>
            </a:extLst>
          </p:cNvPr>
          <p:cNvSpPr>
            <a:spLocks noGrp="1"/>
          </p:cNvSpPr>
          <p:nvPr>
            <p:ph type="title"/>
          </p:nvPr>
        </p:nvSpPr>
        <p:spPr/>
        <p:txBody>
          <a:bodyPr/>
          <a:lstStyle/>
          <a:p>
            <a:r>
              <a:rPr lang="en-US"/>
              <a:t>Do you have more questions?</a:t>
            </a:r>
            <a:endParaRPr lang="en-IE"/>
          </a:p>
        </p:txBody>
      </p:sp>
      <p:sp>
        <p:nvSpPr>
          <p:cNvPr id="3" name="Content Placeholder 2">
            <a:extLst>
              <a:ext uri="{FF2B5EF4-FFF2-40B4-BE49-F238E27FC236}">
                <a16:creationId xmlns:a16="http://schemas.microsoft.com/office/drawing/2014/main" id="{2AAF7CF9-1461-F8A5-DEF1-6D281F8BA979}"/>
              </a:ext>
            </a:extLst>
          </p:cNvPr>
          <p:cNvSpPr>
            <a:spLocks noGrp="1"/>
          </p:cNvSpPr>
          <p:nvPr>
            <p:ph sz="half" idx="1"/>
          </p:nvPr>
        </p:nvSpPr>
        <p:spPr>
          <a:xfrm>
            <a:off x="838200" y="1847851"/>
            <a:ext cx="10515602" cy="3638549"/>
          </a:xfrm>
        </p:spPr>
        <p:txBody>
          <a:bodyPr vert="horz" lIns="144000" tIns="144000" rIns="144000" bIns="144000" rtlCol="0" anchor="t">
            <a:noAutofit/>
          </a:bodyPr>
          <a:lstStyle/>
          <a:p>
            <a:r>
              <a:rPr lang="en-US">
                <a:ea typeface="+mn-lt"/>
                <a:cs typeface="+mn-lt"/>
              </a:rPr>
              <a:t>You may check the links below for the most frequently asked questions.</a:t>
            </a:r>
            <a:endParaRPr lang="en-US"/>
          </a:p>
          <a:p>
            <a:endParaRPr lang="en-US"/>
          </a:p>
          <a:p>
            <a:pPr marL="457200" indent="-457200">
              <a:buClr>
                <a:srgbClr val="0066FF"/>
              </a:buClr>
              <a:buAutoNum type="arabicPeriod"/>
            </a:pPr>
            <a:r>
              <a:rPr lang="en-US">
                <a:hlinkClick r:id="rId2"/>
              </a:rPr>
              <a:t>Creating, managing and using your EU Login account - EU Login Portal</a:t>
            </a:r>
            <a:endParaRPr lang="en-US">
              <a:cs typeface="Arial"/>
            </a:endParaRPr>
          </a:p>
          <a:p>
            <a:pPr marL="457200" indent="-457200">
              <a:buClr>
                <a:srgbClr val="0066FF"/>
              </a:buClr>
              <a:buFont typeface="+mj-lt"/>
              <a:buAutoNum type="arabicPeriod"/>
            </a:pPr>
            <a:r>
              <a:rPr lang="en-US">
                <a:hlinkClick r:id="rId3"/>
              </a:rPr>
              <a:t>How to change/reset my EU Login password? - EU Login Portal</a:t>
            </a:r>
            <a:endParaRPr lang="en-US"/>
          </a:p>
          <a:p>
            <a:pPr marL="457200" indent="-457200">
              <a:buClr>
                <a:srgbClr val="0066FF"/>
              </a:buClr>
              <a:buFont typeface="+mj-lt"/>
              <a:buAutoNum type="arabicPeriod"/>
            </a:pPr>
            <a:r>
              <a:rPr lang="en-US">
                <a:hlinkClick r:id="rId4"/>
              </a:rPr>
              <a:t>How can I add a Security Key or a Trusted Platform? - EU Login Portal</a:t>
            </a:r>
            <a:endParaRPr lang="en-US"/>
          </a:p>
          <a:p>
            <a:pPr marL="457200" indent="-457200">
              <a:buClr>
                <a:srgbClr val="0066FF"/>
              </a:buClr>
              <a:buFont typeface="+mj-lt"/>
              <a:buAutoNum type="arabicPeriod"/>
            </a:pPr>
            <a:r>
              <a:rPr lang="en-US">
                <a:hlinkClick r:id="rId5"/>
              </a:rPr>
              <a:t>How to fill in the application form | EU Careers</a:t>
            </a:r>
            <a:endParaRPr lang="en-US"/>
          </a:p>
          <a:p>
            <a:endParaRPr lang="en-IE"/>
          </a:p>
        </p:txBody>
      </p:sp>
    </p:spTree>
    <p:extLst>
      <p:ext uri="{BB962C8B-B14F-4D97-AF65-F5344CB8AC3E}">
        <p14:creationId xmlns:p14="http://schemas.microsoft.com/office/powerpoint/2010/main" val="593439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247FC-9D41-64A9-3212-18BB4C157D73}"/>
              </a:ext>
            </a:extLst>
          </p:cNvPr>
          <p:cNvSpPr>
            <a:spLocks noGrp="1"/>
          </p:cNvSpPr>
          <p:nvPr>
            <p:ph type="title"/>
          </p:nvPr>
        </p:nvSpPr>
        <p:spPr/>
        <p:txBody>
          <a:bodyPr/>
          <a:lstStyle/>
          <a:p>
            <a:r>
              <a:rPr lang="en-US">
                <a:cs typeface="Arial"/>
              </a:rPr>
              <a:t>Table of contents</a:t>
            </a:r>
            <a:endParaRPr lang="en-US"/>
          </a:p>
        </p:txBody>
      </p:sp>
      <p:sp>
        <p:nvSpPr>
          <p:cNvPr id="4" name="Content Placeholder 3">
            <a:extLst>
              <a:ext uri="{FF2B5EF4-FFF2-40B4-BE49-F238E27FC236}">
                <a16:creationId xmlns:a16="http://schemas.microsoft.com/office/drawing/2014/main" id="{1C1D67C0-30B3-BC77-6F5A-49D116B0ACC4}"/>
              </a:ext>
            </a:extLst>
          </p:cNvPr>
          <p:cNvSpPr>
            <a:spLocks noGrp="1"/>
          </p:cNvSpPr>
          <p:nvPr>
            <p:ph sz="half" idx="1"/>
          </p:nvPr>
        </p:nvSpPr>
        <p:spPr>
          <a:xfrm>
            <a:off x="1015972" y="1938097"/>
            <a:ext cx="9921325" cy="3001023"/>
          </a:xfrm>
        </p:spPr>
        <p:txBody>
          <a:bodyPr vert="horz" lIns="144000" tIns="144000" rIns="144000" bIns="144000" rtlCol="0" anchor="t">
            <a:noAutofit/>
          </a:bodyPr>
          <a:lstStyle/>
          <a:p>
            <a:pPr marL="457200" indent="-457200">
              <a:buAutoNum type="arabicPeriod"/>
            </a:pPr>
            <a:r>
              <a:rPr lang="en-US">
                <a:cs typeface="Arial"/>
              </a:rPr>
              <a:t>About this guide</a:t>
            </a:r>
            <a:endParaRPr lang="en-US"/>
          </a:p>
          <a:p>
            <a:pPr marL="457200" indent="-457200">
              <a:buAutoNum type="arabicPeriod"/>
            </a:pPr>
            <a:r>
              <a:rPr lang="en-US"/>
              <a:t>Step 1: Check your account profile in </a:t>
            </a:r>
            <a:r>
              <a:rPr lang="en-US">
                <a:solidFill>
                  <a:schemeClr val="tx1"/>
                </a:solidFill>
              </a:rPr>
              <a:t>the</a:t>
            </a:r>
            <a:r>
              <a:rPr lang="en-US">
                <a:solidFill>
                  <a:srgbClr val="003399"/>
                </a:solidFill>
              </a:rPr>
              <a:t> </a:t>
            </a:r>
            <a:r>
              <a:rPr lang="en-US"/>
              <a:t>Single Candidate Portal</a:t>
            </a:r>
            <a:endParaRPr lang="en-US">
              <a:cs typeface="Arial"/>
            </a:endParaRPr>
          </a:p>
          <a:p>
            <a:pPr marL="457200" indent="-457200">
              <a:buAutoNum type="arabicPeriod"/>
            </a:pPr>
            <a:r>
              <a:rPr lang="en-US"/>
              <a:t>Step 2: Log in </a:t>
            </a:r>
            <a:r>
              <a:rPr lang="en-US">
                <a:solidFill>
                  <a:schemeClr val="tx1"/>
                </a:solidFill>
              </a:rPr>
              <a:t>with</a:t>
            </a:r>
            <a:r>
              <a:rPr lang="en-US"/>
              <a:t> your external EU Login account</a:t>
            </a:r>
            <a:endParaRPr lang="en-US">
              <a:cs typeface="Arial"/>
            </a:endParaRPr>
          </a:p>
          <a:p>
            <a:pPr marL="457200" indent="-457200">
              <a:buAutoNum type="arabicPeriod"/>
            </a:pPr>
            <a:r>
              <a:rPr lang="en-US"/>
              <a:t>Step 3: Set up multi-factor authentication</a:t>
            </a:r>
            <a:endParaRPr lang="en-US">
              <a:cs typeface="Arial"/>
            </a:endParaRPr>
          </a:p>
          <a:p>
            <a:pPr marL="457200" indent="-457200">
              <a:buAutoNum type="arabicPeriod"/>
            </a:pPr>
            <a:r>
              <a:rPr lang="en-US"/>
              <a:t>Step 4: Use your EU Login to create a Single Candidate Portal account</a:t>
            </a:r>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p:txBody>
      </p:sp>
    </p:spTree>
    <p:extLst>
      <p:ext uri="{BB962C8B-B14F-4D97-AF65-F5344CB8AC3E}">
        <p14:creationId xmlns:p14="http://schemas.microsoft.com/office/powerpoint/2010/main" val="130896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0B1E7-7E06-E8FF-0520-4D0D522F90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F8E1F3-631E-C17B-C2D2-D17C0FA4DF11}"/>
              </a:ext>
            </a:extLst>
          </p:cNvPr>
          <p:cNvSpPr>
            <a:spLocks noGrp="1"/>
          </p:cNvSpPr>
          <p:nvPr>
            <p:ph type="title"/>
          </p:nvPr>
        </p:nvSpPr>
        <p:spPr>
          <a:xfrm>
            <a:off x="838200" y="365126"/>
            <a:ext cx="10515600" cy="816904"/>
          </a:xfrm>
        </p:spPr>
        <p:txBody>
          <a:bodyPr anchor="ctr">
            <a:normAutofit/>
          </a:bodyPr>
          <a:lstStyle/>
          <a:p>
            <a:r>
              <a:rPr lang="en-US"/>
              <a:t>About this guide</a:t>
            </a:r>
          </a:p>
        </p:txBody>
      </p:sp>
      <p:sp>
        <p:nvSpPr>
          <p:cNvPr id="20" name="TextBox 19">
            <a:extLst>
              <a:ext uri="{FF2B5EF4-FFF2-40B4-BE49-F238E27FC236}">
                <a16:creationId xmlns:a16="http://schemas.microsoft.com/office/drawing/2014/main" id="{9D2DBFFB-23C1-689F-5400-2023FAFF403E}"/>
              </a:ext>
            </a:extLst>
          </p:cNvPr>
          <p:cNvSpPr txBox="1"/>
          <p:nvPr/>
        </p:nvSpPr>
        <p:spPr>
          <a:xfrm>
            <a:off x="838200" y="1089711"/>
            <a:ext cx="9721122" cy="5078313"/>
          </a:xfrm>
          <a:prstGeom prst="rect">
            <a:avLst/>
          </a:prstGeom>
          <a:noFill/>
        </p:spPr>
        <p:txBody>
          <a:bodyPr wrap="square" lIns="91440" tIns="45720" rIns="91440" bIns="45720" anchor="t">
            <a:spAutoFit/>
          </a:bodyPr>
          <a:lstStyle/>
          <a:p>
            <a:r>
              <a:rPr lang="en-US" sz="1800" dirty="0">
                <a:solidFill>
                  <a:schemeClr val="tx1"/>
                </a:solidFill>
                <a:latin typeface="+mn-lt"/>
              </a:rPr>
              <a:t>To apply for an o</a:t>
            </a:r>
            <a:r>
              <a:rPr lang="pl-PL" sz="1800" dirty="0" err="1">
                <a:solidFill>
                  <a:schemeClr val="tx1"/>
                </a:solidFill>
                <a:latin typeface="+mn-lt"/>
              </a:rPr>
              <a:t>pen</a:t>
            </a:r>
            <a:r>
              <a:rPr lang="en-US" sz="1800" dirty="0">
                <a:solidFill>
                  <a:schemeClr val="tx1"/>
                </a:solidFill>
                <a:latin typeface="+mn-lt"/>
              </a:rPr>
              <a:t> competition, you need to have: </a:t>
            </a:r>
          </a:p>
          <a:p>
            <a:endParaRPr lang="en-US" sz="1800" dirty="0">
              <a:solidFill>
                <a:schemeClr val="tx1"/>
              </a:solidFill>
              <a:latin typeface="+mn-lt"/>
            </a:endParaRPr>
          </a:p>
          <a:p>
            <a:pPr marL="342900" indent="-342900">
              <a:buFont typeface="Arial" panose="020B0604020202020204" pitchFamily="34" charset="0"/>
              <a:buChar char="•"/>
            </a:pPr>
            <a:r>
              <a:rPr lang="en-US" sz="1800" dirty="0">
                <a:solidFill>
                  <a:schemeClr val="tx1"/>
                </a:solidFill>
                <a:latin typeface="+mn-lt"/>
              </a:rPr>
              <a:t>an EU Login account with multi-factor authentication,</a:t>
            </a:r>
          </a:p>
          <a:p>
            <a:pPr marL="342900" indent="-342900">
              <a:buFont typeface="Arial" panose="020B0604020202020204" pitchFamily="34" charset="0"/>
              <a:buChar char="•"/>
            </a:pPr>
            <a:r>
              <a:rPr lang="en-US" sz="1800" dirty="0">
                <a:solidFill>
                  <a:schemeClr val="tx1"/>
                </a:solidFill>
                <a:latin typeface="+mn-lt"/>
              </a:rPr>
              <a:t>a profile in the Single Candidate Portal. </a:t>
            </a:r>
            <a:endParaRPr lang="pl-PL" sz="1800" dirty="0">
              <a:solidFill>
                <a:schemeClr val="tx1"/>
              </a:solidFill>
              <a:latin typeface="+mn-lt"/>
            </a:endParaRPr>
          </a:p>
          <a:p>
            <a:endParaRPr lang="pl-PL" sz="1800">
              <a:latin typeface="+mn-lt"/>
            </a:endParaRPr>
          </a:p>
          <a:p>
            <a:r>
              <a:rPr lang="pl-PL" sz="1800" dirty="0">
                <a:solidFill>
                  <a:schemeClr val="tx1"/>
                </a:solidFill>
                <a:latin typeface="+mn-lt"/>
              </a:rPr>
              <a:t>Most </a:t>
            </a:r>
            <a:r>
              <a:rPr lang="pl-PL" sz="1800" dirty="0" err="1">
                <a:solidFill>
                  <a:schemeClr val="tx1"/>
                </a:solidFill>
                <a:latin typeface="+mn-lt"/>
              </a:rPr>
              <a:t>staff</a:t>
            </a:r>
            <a:r>
              <a:rPr lang="pl-PL" sz="1800" dirty="0">
                <a:solidFill>
                  <a:schemeClr val="tx1"/>
                </a:solidFill>
                <a:latin typeface="+mn-lt"/>
              </a:rPr>
              <a:t> </a:t>
            </a:r>
            <a:r>
              <a:rPr lang="pl-PL" sz="1800" dirty="0" err="1">
                <a:solidFill>
                  <a:schemeClr val="tx1"/>
                </a:solidFill>
                <a:latin typeface="+mn-lt"/>
              </a:rPr>
              <a:t>should</a:t>
            </a:r>
            <a:r>
              <a:rPr lang="pl-PL" sz="1800" dirty="0">
                <a:solidFill>
                  <a:schemeClr val="tx1"/>
                </a:solidFill>
                <a:latin typeface="+mn-lt"/>
              </a:rPr>
              <a:t> </a:t>
            </a:r>
            <a:r>
              <a:rPr lang="pl-PL" sz="1800" dirty="0" err="1">
                <a:solidFill>
                  <a:schemeClr val="tx1"/>
                </a:solidFill>
                <a:latin typeface="+mn-lt"/>
              </a:rPr>
              <a:t>use</a:t>
            </a:r>
            <a:r>
              <a:rPr lang="pl-PL" sz="1800" dirty="0">
                <a:solidFill>
                  <a:schemeClr val="tx1"/>
                </a:solidFill>
                <a:latin typeface="+mn-lt"/>
              </a:rPr>
              <a:t> </a:t>
            </a:r>
            <a:r>
              <a:rPr lang="pl-PL" sz="1800" dirty="0" err="1">
                <a:solidFill>
                  <a:schemeClr val="tx1"/>
                </a:solidFill>
                <a:latin typeface="+mn-lt"/>
              </a:rPr>
              <a:t>an</a:t>
            </a:r>
            <a:r>
              <a:rPr lang="pl-PL" sz="1800" dirty="0">
                <a:solidFill>
                  <a:schemeClr val="tx1"/>
                </a:solidFill>
                <a:latin typeface="+mn-lt"/>
              </a:rPr>
              <a:t> </a:t>
            </a:r>
            <a:r>
              <a:rPr lang="pl-PL" sz="1800" dirty="0" err="1">
                <a:solidFill>
                  <a:schemeClr val="tx1"/>
                </a:solidFill>
                <a:latin typeface="+mn-lt"/>
              </a:rPr>
              <a:t>external</a:t>
            </a:r>
            <a:r>
              <a:rPr lang="pl-PL" sz="1800" dirty="0">
                <a:solidFill>
                  <a:schemeClr val="tx1"/>
                </a:solidFill>
                <a:latin typeface="+mn-lt"/>
              </a:rPr>
              <a:t> EU Login </a:t>
            </a:r>
            <a:r>
              <a:rPr lang="pl-PL" sz="1800" dirty="0" err="1">
                <a:solidFill>
                  <a:schemeClr val="tx1"/>
                </a:solidFill>
                <a:latin typeface="+mn-lt"/>
              </a:rPr>
              <a:t>account</a:t>
            </a:r>
            <a:r>
              <a:rPr lang="pl-PL" sz="1800" dirty="0">
                <a:solidFill>
                  <a:schemeClr val="tx1"/>
                </a:solidFill>
                <a:latin typeface="+mn-lt"/>
              </a:rPr>
              <a:t> </a:t>
            </a:r>
            <a:r>
              <a:rPr lang="pl-PL" sz="1800" dirty="0" err="1">
                <a:solidFill>
                  <a:schemeClr val="tx1"/>
                </a:solidFill>
                <a:latin typeface="+mn-lt"/>
              </a:rPr>
              <a:t>connected</a:t>
            </a:r>
            <a:r>
              <a:rPr lang="pl-PL" sz="1800" dirty="0">
                <a:solidFill>
                  <a:schemeClr val="tx1"/>
                </a:solidFill>
                <a:latin typeface="+mn-lt"/>
              </a:rPr>
              <a:t> to a </a:t>
            </a:r>
            <a:r>
              <a:rPr lang="pl-PL" sz="1800" dirty="0" err="1">
                <a:solidFill>
                  <a:schemeClr val="tx1"/>
                </a:solidFill>
                <a:latin typeface="+mn-lt"/>
              </a:rPr>
              <a:t>personal</a:t>
            </a:r>
            <a:r>
              <a:rPr lang="pl-PL" sz="1800" dirty="0">
                <a:solidFill>
                  <a:schemeClr val="tx1"/>
                </a:solidFill>
                <a:latin typeface="+mn-lt"/>
              </a:rPr>
              <a:t> email </a:t>
            </a:r>
            <a:r>
              <a:rPr lang="pl-PL" sz="1800" dirty="0" err="1">
                <a:solidFill>
                  <a:schemeClr val="tx1"/>
                </a:solidFill>
                <a:latin typeface="+mn-lt"/>
              </a:rPr>
              <a:t>address</a:t>
            </a:r>
            <a:r>
              <a:rPr lang="pl-PL" sz="1800" dirty="0">
                <a:solidFill>
                  <a:schemeClr val="tx1"/>
                </a:solidFill>
                <a:latin typeface="+mn-lt"/>
              </a:rPr>
              <a:t> (for </a:t>
            </a:r>
            <a:r>
              <a:rPr lang="pl-PL" sz="1800" dirty="0" err="1">
                <a:solidFill>
                  <a:schemeClr val="tx1"/>
                </a:solidFill>
                <a:latin typeface="+mn-lt"/>
              </a:rPr>
              <a:t>example</a:t>
            </a:r>
            <a:r>
              <a:rPr lang="en-US" sz="1800" dirty="0">
                <a:solidFill>
                  <a:schemeClr val="tx1"/>
                </a:solidFill>
                <a:latin typeface="+mn-lt"/>
              </a:rPr>
              <a:t> </a:t>
            </a:r>
            <a:r>
              <a:rPr lang="pl-PL" sz="1800" dirty="0" err="1">
                <a:solidFill>
                  <a:schemeClr val="tx1"/>
                </a:solidFill>
                <a:latin typeface="+mn-lt"/>
              </a:rPr>
              <a:t>Gmail</a:t>
            </a:r>
            <a:r>
              <a:rPr lang="pl-PL" sz="1800" dirty="0">
                <a:solidFill>
                  <a:schemeClr val="tx1"/>
                </a:solidFill>
                <a:latin typeface="+mn-lt"/>
              </a:rPr>
              <a:t>) and not </a:t>
            </a:r>
            <a:r>
              <a:rPr lang="pl-PL" sz="1800" dirty="0" err="1">
                <a:solidFill>
                  <a:schemeClr val="tx1"/>
                </a:solidFill>
                <a:latin typeface="+mn-lt"/>
              </a:rPr>
              <a:t>their</a:t>
            </a:r>
            <a:r>
              <a:rPr lang="pl-PL" sz="1800" dirty="0">
                <a:solidFill>
                  <a:schemeClr val="tx1"/>
                </a:solidFill>
                <a:latin typeface="+mn-lt"/>
              </a:rPr>
              <a:t> </a:t>
            </a:r>
            <a:r>
              <a:rPr lang="pl-PL" sz="1800" dirty="0" err="1">
                <a:solidFill>
                  <a:schemeClr val="tx1"/>
                </a:solidFill>
                <a:latin typeface="+mn-lt"/>
              </a:rPr>
              <a:t>work</a:t>
            </a:r>
            <a:r>
              <a:rPr lang="pl-PL" sz="1800" dirty="0">
                <a:solidFill>
                  <a:schemeClr val="tx1"/>
                </a:solidFill>
                <a:latin typeface="+mn-lt"/>
              </a:rPr>
              <a:t> email (</a:t>
            </a:r>
            <a:r>
              <a:rPr lang="pl-PL" sz="1800" dirty="0" err="1">
                <a:solidFill>
                  <a:schemeClr val="tx1"/>
                </a:solidFill>
                <a:latin typeface="+mn-lt"/>
              </a:rPr>
              <a:t>ending</a:t>
            </a:r>
            <a:r>
              <a:rPr lang="pl-PL" sz="1800" dirty="0">
                <a:solidFill>
                  <a:schemeClr val="tx1"/>
                </a:solidFill>
                <a:latin typeface="+mn-lt"/>
              </a:rPr>
              <a:t> </a:t>
            </a:r>
            <a:r>
              <a:rPr lang="en-US" sz="1800" dirty="0">
                <a:solidFill>
                  <a:schemeClr val="tx1"/>
                </a:solidFill>
                <a:latin typeface="+mn-lt"/>
              </a:rPr>
              <a:t>with</a:t>
            </a:r>
            <a:r>
              <a:rPr lang="pl-PL" sz="1800" dirty="0">
                <a:solidFill>
                  <a:schemeClr val="tx1"/>
                </a:solidFill>
                <a:latin typeface="+mn-lt"/>
              </a:rPr>
              <a:t> .europa.eu). </a:t>
            </a:r>
            <a:endParaRPr lang="en-US" sz="1800" dirty="0">
              <a:solidFill>
                <a:schemeClr val="tx1"/>
              </a:solidFill>
            </a:endParaRPr>
          </a:p>
          <a:p>
            <a:endParaRPr lang="en-US" sz="1800">
              <a:latin typeface="+mn-lt"/>
            </a:endParaRPr>
          </a:p>
          <a:p>
            <a:r>
              <a:rPr lang="en-US" sz="1800" b="1" dirty="0">
                <a:solidFill>
                  <a:srgbClr val="0066FF"/>
                </a:solidFill>
                <a:latin typeface="+mn-lt"/>
              </a:rPr>
              <a:t>This guide will help you:</a:t>
            </a:r>
          </a:p>
          <a:p>
            <a:pPr marL="342900" indent="-342900">
              <a:buFont typeface="Arial"/>
              <a:buChar char="•"/>
            </a:pPr>
            <a:r>
              <a:rPr lang="en-US" sz="1800" dirty="0">
                <a:latin typeface="+mn-lt"/>
              </a:rPr>
              <a:t>check what EU Login account type you currently use (corporate or external)</a:t>
            </a:r>
          </a:p>
          <a:p>
            <a:pPr marL="342900" indent="-342900">
              <a:buFont typeface="Arial"/>
              <a:buChar char="•"/>
            </a:pPr>
            <a:r>
              <a:rPr lang="en-US" sz="1800" dirty="0">
                <a:latin typeface="+mn-lt"/>
              </a:rPr>
              <a:t>switch to, or create a new, external EU Login account</a:t>
            </a:r>
          </a:p>
          <a:p>
            <a:pPr marL="342900" indent="-342900">
              <a:buFont typeface="Arial"/>
              <a:buChar char="•"/>
            </a:pPr>
            <a:r>
              <a:rPr lang="en-US" sz="1800" dirty="0">
                <a:latin typeface="+mn-lt"/>
              </a:rPr>
              <a:t>set up multi-factor authentication for a new EU Login account</a:t>
            </a:r>
          </a:p>
          <a:p>
            <a:pPr marL="342900" indent="-342900">
              <a:buFont typeface="Arial"/>
              <a:buChar char="•"/>
            </a:pPr>
            <a:r>
              <a:rPr lang="en-US" sz="1800" dirty="0">
                <a:latin typeface="+mn-lt"/>
              </a:rPr>
              <a:t>access the Single Candidate Portal</a:t>
            </a:r>
          </a:p>
          <a:p>
            <a:endParaRPr lang="pl-PL" sz="1800">
              <a:latin typeface="+mn-lt"/>
            </a:endParaRPr>
          </a:p>
          <a:p>
            <a:pPr>
              <a:defRPr/>
            </a:pPr>
            <a:r>
              <a:rPr lang="pl-PL" sz="1800" b="1" dirty="0" err="1">
                <a:solidFill>
                  <a:srgbClr val="0066FF"/>
                </a:solidFill>
                <a:latin typeface="+mn-lt"/>
              </a:rPr>
              <a:t>Why</a:t>
            </a:r>
            <a:r>
              <a:rPr lang="pl-PL" sz="1800" b="1" dirty="0">
                <a:solidFill>
                  <a:srgbClr val="0066FF"/>
                </a:solidFill>
                <a:latin typeface="+mn-lt"/>
              </a:rPr>
              <a:t> </a:t>
            </a:r>
            <a:r>
              <a:rPr lang="pl-PL" sz="1800" b="1" dirty="0" err="1">
                <a:solidFill>
                  <a:srgbClr val="0066FF"/>
                </a:solidFill>
                <a:latin typeface="+mn-lt"/>
              </a:rPr>
              <a:t>is</a:t>
            </a:r>
            <a:r>
              <a:rPr lang="pl-PL" sz="1800" b="1" dirty="0">
                <a:solidFill>
                  <a:srgbClr val="0066FF"/>
                </a:solidFill>
                <a:latin typeface="+mn-lt"/>
              </a:rPr>
              <a:t> </a:t>
            </a:r>
            <a:r>
              <a:rPr lang="pl-PL" sz="1800" b="1" dirty="0" err="1">
                <a:solidFill>
                  <a:srgbClr val="0066FF"/>
                </a:solidFill>
                <a:latin typeface="+mn-lt"/>
              </a:rPr>
              <a:t>it</a:t>
            </a:r>
            <a:r>
              <a:rPr lang="pl-PL" sz="1800" b="1" dirty="0">
                <a:solidFill>
                  <a:srgbClr val="0066FF"/>
                </a:solidFill>
                <a:latin typeface="+mn-lt"/>
              </a:rPr>
              <a:t> </a:t>
            </a:r>
            <a:r>
              <a:rPr lang="pl-PL" sz="1800" b="1" dirty="0" err="1">
                <a:solidFill>
                  <a:srgbClr val="0066FF"/>
                </a:solidFill>
                <a:latin typeface="+mn-lt"/>
              </a:rPr>
              <a:t>important</a:t>
            </a:r>
            <a:r>
              <a:rPr lang="pl-PL" sz="1800" b="1" dirty="0">
                <a:solidFill>
                  <a:srgbClr val="0066FF"/>
                </a:solidFill>
                <a:latin typeface="+mn-lt"/>
              </a:rPr>
              <a:t>?</a:t>
            </a:r>
            <a:endParaRPr lang="en-IE" sz="1800" b="1" dirty="0">
              <a:solidFill>
                <a:srgbClr val="0066FF"/>
              </a:solidFill>
              <a:latin typeface="+mn-lt"/>
            </a:endParaRPr>
          </a:p>
          <a:p>
            <a:pPr>
              <a:defRPr/>
            </a:pPr>
            <a:r>
              <a:rPr lang="en-US" sz="1800" dirty="0">
                <a:latin typeface="+mn-lt"/>
              </a:rPr>
              <a:t>if you can't use your work email address in the next 18 months, you will not be able to access your application. You will also not get notifications about updates or test results from the EPSO competition you applied for.</a:t>
            </a:r>
            <a:endParaRPr lang="en-US" sz="1800" dirty="0"/>
          </a:p>
        </p:txBody>
      </p:sp>
    </p:spTree>
    <p:extLst>
      <p:ext uri="{BB962C8B-B14F-4D97-AF65-F5344CB8AC3E}">
        <p14:creationId xmlns:p14="http://schemas.microsoft.com/office/powerpoint/2010/main" val="4218529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82AF6-0998-811B-E691-E4F8F547BF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40C537-FE5F-F047-4C41-E79A58A5B25D}"/>
              </a:ext>
            </a:extLst>
          </p:cNvPr>
          <p:cNvSpPr>
            <a:spLocks noGrp="1"/>
          </p:cNvSpPr>
          <p:nvPr>
            <p:ph type="title"/>
          </p:nvPr>
        </p:nvSpPr>
        <p:spPr>
          <a:xfrm>
            <a:off x="838200" y="3428999"/>
            <a:ext cx="10515600" cy="1371600"/>
          </a:xfrm>
        </p:spPr>
        <p:txBody>
          <a:bodyPr/>
          <a:lstStyle/>
          <a:p>
            <a:r>
              <a:rPr lang="en-US" dirty="0"/>
              <a:t>Step 1: Check your account profile in </a:t>
            </a:r>
            <a:br>
              <a:rPr lang="en-US"/>
            </a:br>
            <a:r>
              <a:rPr lang="en-US" dirty="0">
                <a:solidFill>
                  <a:srgbClr val="003399"/>
                </a:solidFill>
              </a:rPr>
              <a:t>the </a:t>
            </a:r>
            <a:r>
              <a:rPr lang="en-US" dirty="0"/>
              <a:t>Single Candidate Portal</a:t>
            </a:r>
          </a:p>
        </p:txBody>
      </p:sp>
    </p:spTree>
    <p:extLst>
      <p:ext uri="{BB962C8B-B14F-4D97-AF65-F5344CB8AC3E}">
        <p14:creationId xmlns:p14="http://schemas.microsoft.com/office/powerpoint/2010/main" val="2314951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C1284EF-862C-F42C-3290-F31753CBD1DD}"/>
              </a:ext>
            </a:extLst>
          </p:cNvPr>
          <p:cNvPicPr>
            <a:picLocks noChangeAspect="1"/>
          </p:cNvPicPr>
          <p:nvPr/>
        </p:nvPicPr>
        <p:blipFill>
          <a:blip r:embed="rId3"/>
          <a:stretch>
            <a:fillRect/>
          </a:stretch>
        </p:blipFill>
        <p:spPr>
          <a:xfrm>
            <a:off x="6278510" y="2812476"/>
            <a:ext cx="5264371" cy="2019959"/>
          </a:xfrm>
          <a:prstGeom prst="rect">
            <a:avLst/>
          </a:prstGeom>
          <a:ln>
            <a:solidFill>
              <a:schemeClr val="bg1"/>
            </a:solidFill>
          </a:ln>
        </p:spPr>
      </p:pic>
      <p:sp>
        <p:nvSpPr>
          <p:cNvPr id="3" name="Content Placeholder 2">
            <a:extLst>
              <a:ext uri="{FF2B5EF4-FFF2-40B4-BE49-F238E27FC236}">
                <a16:creationId xmlns:a16="http://schemas.microsoft.com/office/drawing/2014/main" id="{D507F2B4-40DB-DD61-3445-DB0881C74523}"/>
              </a:ext>
            </a:extLst>
          </p:cNvPr>
          <p:cNvSpPr>
            <a:spLocks noGrp="1"/>
          </p:cNvSpPr>
          <p:nvPr>
            <p:ph sz="half" idx="1"/>
          </p:nvPr>
        </p:nvSpPr>
        <p:spPr>
          <a:xfrm>
            <a:off x="1199063" y="752984"/>
            <a:ext cx="4953000" cy="742442"/>
          </a:xfrm>
        </p:spPr>
        <p:txBody>
          <a:bodyPr vert="horz" lIns="144000" tIns="144000" rIns="144000" bIns="144000" rtlCol="0" anchor="t">
            <a:normAutofit/>
          </a:bodyPr>
          <a:lstStyle/>
          <a:p>
            <a:pPr fontAlgn="base">
              <a:lnSpc>
                <a:spcPct val="100000"/>
              </a:lnSpc>
              <a:spcBef>
                <a:spcPts val="0"/>
              </a:spcBef>
              <a:buClr>
                <a:srgbClr val="0066FF"/>
              </a:buClr>
            </a:pPr>
            <a:r>
              <a:rPr lang="en-GB"/>
              <a:t>Log in to</a:t>
            </a:r>
            <a:r>
              <a:rPr lang="en-GB">
                <a:solidFill>
                  <a:srgbClr val="0D0D0D"/>
                </a:solidFill>
              </a:rPr>
              <a:t> the </a:t>
            </a:r>
            <a:r>
              <a:rPr lang="en-GB">
                <a:solidFill>
                  <a:srgbClr val="0D0D0D"/>
                </a:solidFill>
                <a:hlinkClick r:id="rId4"/>
              </a:rPr>
              <a:t>Single Candidate Portal</a:t>
            </a:r>
            <a:endParaRPr lang="en-GB">
              <a:solidFill>
                <a:srgbClr val="0D0D0D"/>
              </a:solidFill>
              <a:cs typeface="Arial"/>
            </a:endParaRPr>
          </a:p>
          <a:p>
            <a:pPr>
              <a:buClr>
                <a:srgbClr val="2970FF"/>
              </a:buClr>
            </a:pPr>
            <a:endParaRPr lang="en-US" b="1">
              <a:solidFill>
                <a:srgbClr val="000000"/>
              </a:solidFill>
              <a:cs typeface="Arial"/>
            </a:endParaRPr>
          </a:p>
        </p:txBody>
      </p:sp>
      <p:pic>
        <p:nvPicPr>
          <p:cNvPr id="8" name="Graphic 7" descr="Badge with solid fill">
            <a:extLst>
              <a:ext uri="{FF2B5EF4-FFF2-40B4-BE49-F238E27FC236}">
                <a16:creationId xmlns:a16="http://schemas.microsoft.com/office/drawing/2014/main" id="{3EFA6D27-4122-9356-6FF3-18B15C31A2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8226" y="1297119"/>
            <a:ext cx="453190" cy="463216"/>
          </a:xfrm>
          <a:prstGeom prst="rect">
            <a:avLst/>
          </a:prstGeom>
        </p:spPr>
      </p:pic>
      <p:pic>
        <p:nvPicPr>
          <p:cNvPr id="10" name="Graphic 9" descr="Badge with solid fill">
            <a:extLst>
              <a:ext uri="{FF2B5EF4-FFF2-40B4-BE49-F238E27FC236}">
                <a16:creationId xmlns:a16="http://schemas.microsoft.com/office/drawing/2014/main" id="{5168EF7E-AA0C-F9BA-7322-15F0001677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7947" y="2799240"/>
            <a:ext cx="453190" cy="463216"/>
          </a:xfrm>
          <a:prstGeom prst="rect">
            <a:avLst/>
          </a:prstGeom>
        </p:spPr>
      </p:pic>
      <p:pic>
        <p:nvPicPr>
          <p:cNvPr id="11" name="Graphic 10" descr="Badge 3 with solid fill">
            <a:extLst>
              <a:ext uri="{FF2B5EF4-FFF2-40B4-BE49-F238E27FC236}">
                <a16:creationId xmlns:a16="http://schemas.microsoft.com/office/drawing/2014/main" id="{75789D95-16F7-7775-7A05-872A3E1EED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8198" y="1785050"/>
            <a:ext cx="453190" cy="453190"/>
          </a:xfrm>
          <a:prstGeom prst="rect">
            <a:avLst/>
          </a:prstGeom>
        </p:spPr>
      </p:pic>
      <p:pic>
        <p:nvPicPr>
          <p:cNvPr id="12" name="Graphic 11" descr="Badge 3 with solid fill">
            <a:extLst>
              <a:ext uri="{FF2B5EF4-FFF2-40B4-BE49-F238E27FC236}">
                <a16:creationId xmlns:a16="http://schemas.microsoft.com/office/drawing/2014/main" id="{0236D8AD-B3E0-CF9B-5737-2907CD6213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7023" y="3222788"/>
            <a:ext cx="453190" cy="453190"/>
          </a:xfrm>
          <a:prstGeom prst="rect">
            <a:avLst/>
          </a:prstGeom>
        </p:spPr>
      </p:pic>
      <p:sp>
        <p:nvSpPr>
          <p:cNvPr id="4" name="Content Placeholder 2">
            <a:extLst>
              <a:ext uri="{FF2B5EF4-FFF2-40B4-BE49-F238E27FC236}">
                <a16:creationId xmlns:a16="http://schemas.microsoft.com/office/drawing/2014/main" id="{917FDCB6-7FAA-E33D-664B-E9442CB63E59}"/>
              </a:ext>
            </a:extLst>
          </p:cNvPr>
          <p:cNvSpPr txBox="1">
            <a:spLocks/>
          </p:cNvSpPr>
          <p:nvPr/>
        </p:nvSpPr>
        <p:spPr>
          <a:xfrm>
            <a:off x="6853992" y="756667"/>
            <a:ext cx="4499810" cy="1122934"/>
          </a:xfrm>
          <a:prstGeom prst="rect">
            <a:avLst/>
          </a:prstGeom>
          <a:noFill/>
        </p:spPr>
        <p:txBody>
          <a:bodyPr vert="horz" lIns="144000" tIns="144000" rIns="144000" bIns="144000" rtlCol="0" anchor="t">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US">
                <a:cs typeface="Arial"/>
              </a:rPr>
              <a:t>Check your email address. </a:t>
            </a:r>
          </a:p>
          <a:p>
            <a:pPr marL="457200" indent="-457200">
              <a:buClr>
                <a:schemeClr val="tx1"/>
              </a:buClr>
              <a:buFont typeface="Arial" panose="020B0604020202020204" pitchFamily="34" charset="0"/>
              <a:buAutoNum type="arabicPeriod" startAt="4"/>
            </a:pPr>
            <a:endParaRPr lang="en-US" b="1">
              <a:solidFill>
                <a:srgbClr val="000000"/>
              </a:solidFill>
              <a:cs typeface="Arial"/>
            </a:endParaRPr>
          </a:p>
        </p:txBody>
      </p:sp>
      <p:pic>
        <p:nvPicPr>
          <p:cNvPr id="6" name="Picture 5">
            <a:extLst>
              <a:ext uri="{FF2B5EF4-FFF2-40B4-BE49-F238E27FC236}">
                <a16:creationId xmlns:a16="http://schemas.microsoft.com/office/drawing/2014/main" id="{0D459883-18E7-D088-76B7-7691A1C06B0D}"/>
              </a:ext>
            </a:extLst>
          </p:cNvPr>
          <p:cNvPicPr>
            <a:picLocks noChangeAspect="1"/>
          </p:cNvPicPr>
          <p:nvPr/>
        </p:nvPicPr>
        <p:blipFill>
          <a:blip r:embed="rId9"/>
          <a:srcRect r="59375"/>
          <a:stretch/>
        </p:blipFill>
        <p:spPr>
          <a:xfrm>
            <a:off x="838198" y="2683851"/>
            <a:ext cx="4953000" cy="3573894"/>
          </a:xfrm>
          <a:prstGeom prst="rect">
            <a:avLst/>
          </a:prstGeom>
          <a:ln>
            <a:solidFill>
              <a:schemeClr val="bg1"/>
            </a:solidFill>
          </a:ln>
        </p:spPr>
      </p:pic>
      <p:pic>
        <p:nvPicPr>
          <p:cNvPr id="19" name="Graphic 18" descr="Badge 1 with solid fill">
            <a:extLst>
              <a:ext uri="{FF2B5EF4-FFF2-40B4-BE49-F238E27FC236}">
                <a16:creationId xmlns:a16="http://schemas.microsoft.com/office/drawing/2014/main" id="{9535DA14-71DC-362E-A836-A18C026D55C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58253" y="805502"/>
            <a:ext cx="433137" cy="433137"/>
          </a:xfrm>
          <a:prstGeom prst="rect">
            <a:avLst/>
          </a:prstGeom>
        </p:spPr>
      </p:pic>
      <p:sp>
        <p:nvSpPr>
          <p:cNvPr id="23" name="Oval 22">
            <a:extLst>
              <a:ext uri="{FF2B5EF4-FFF2-40B4-BE49-F238E27FC236}">
                <a16:creationId xmlns:a16="http://schemas.microsoft.com/office/drawing/2014/main" id="{EC7892FC-12E0-93D5-AF35-EB2EC9C0B21D}"/>
              </a:ext>
            </a:extLst>
          </p:cNvPr>
          <p:cNvSpPr/>
          <p:nvPr/>
        </p:nvSpPr>
        <p:spPr>
          <a:xfrm>
            <a:off x="6396049" y="805502"/>
            <a:ext cx="403516" cy="403516"/>
          </a:xfrm>
          <a:prstGeom prst="ellipse">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4</a:t>
            </a:r>
            <a:endParaRPr lang="en-IE" sz="1800"/>
          </a:p>
        </p:txBody>
      </p:sp>
      <p:sp>
        <p:nvSpPr>
          <p:cNvPr id="27" name="Oval 26">
            <a:extLst>
              <a:ext uri="{FF2B5EF4-FFF2-40B4-BE49-F238E27FC236}">
                <a16:creationId xmlns:a16="http://schemas.microsoft.com/office/drawing/2014/main" id="{A3D91AE2-0012-D765-3D7E-00E8F09DF1FE}"/>
              </a:ext>
            </a:extLst>
          </p:cNvPr>
          <p:cNvSpPr/>
          <p:nvPr/>
        </p:nvSpPr>
        <p:spPr>
          <a:xfrm>
            <a:off x="7407464" y="3821792"/>
            <a:ext cx="403516" cy="403516"/>
          </a:xfrm>
          <a:prstGeom prst="ellipse">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4</a:t>
            </a:r>
            <a:endParaRPr lang="en-IE" sz="1800"/>
          </a:p>
        </p:txBody>
      </p:sp>
      <p:sp>
        <p:nvSpPr>
          <p:cNvPr id="2" name="Content Placeholder 2">
            <a:extLst>
              <a:ext uri="{FF2B5EF4-FFF2-40B4-BE49-F238E27FC236}">
                <a16:creationId xmlns:a16="http://schemas.microsoft.com/office/drawing/2014/main" id="{65AC9764-9F50-52C2-D625-5E62A3F35AEC}"/>
              </a:ext>
            </a:extLst>
          </p:cNvPr>
          <p:cNvSpPr txBox="1">
            <a:spLocks/>
          </p:cNvSpPr>
          <p:nvPr/>
        </p:nvSpPr>
        <p:spPr>
          <a:xfrm>
            <a:off x="1199063" y="1741445"/>
            <a:ext cx="4953000" cy="654604"/>
          </a:xfrm>
          <a:prstGeom prst="rect">
            <a:avLst/>
          </a:prstGeom>
          <a:noFill/>
        </p:spPr>
        <p:txBody>
          <a:bodyPr vert="horz" lIns="144000" tIns="144000" rIns="144000" bIns="144000" rtlCol="0" anchor="t">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US" dirty="0"/>
              <a:t>Click "</a:t>
            </a:r>
            <a:r>
              <a:rPr lang="en-US" b="1" dirty="0"/>
              <a:t>My profile</a:t>
            </a:r>
            <a:r>
              <a:rPr lang="en-US" dirty="0"/>
              <a:t>“.</a:t>
            </a:r>
            <a:endParaRPr lang="en-US" dirty="0">
              <a:cs typeface="Arial"/>
            </a:endParaRPr>
          </a:p>
          <a:p>
            <a:pPr>
              <a:buClr>
                <a:srgbClr val="2970FF"/>
              </a:buClr>
            </a:pPr>
            <a:endParaRPr lang="en-US" b="1">
              <a:solidFill>
                <a:srgbClr val="000000"/>
              </a:solidFill>
              <a:cs typeface="Arial"/>
            </a:endParaRPr>
          </a:p>
        </p:txBody>
      </p:sp>
      <p:sp>
        <p:nvSpPr>
          <p:cNvPr id="5" name="Content Placeholder 2">
            <a:extLst>
              <a:ext uri="{FF2B5EF4-FFF2-40B4-BE49-F238E27FC236}">
                <a16:creationId xmlns:a16="http://schemas.microsoft.com/office/drawing/2014/main" id="{AF7E3405-61F4-5251-BE13-B473AF278A4E}"/>
              </a:ext>
            </a:extLst>
          </p:cNvPr>
          <p:cNvSpPr txBox="1">
            <a:spLocks/>
          </p:cNvSpPr>
          <p:nvPr/>
        </p:nvSpPr>
        <p:spPr>
          <a:xfrm>
            <a:off x="1199063" y="1258434"/>
            <a:ext cx="2760965" cy="654604"/>
          </a:xfrm>
          <a:prstGeom prst="rect">
            <a:avLst/>
          </a:prstGeom>
          <a:noFill/>
        </p:spPr>
        <p:txBody>
          <a:bodyPr vert="horz" lIns="144000" tIns="144000" rIns="144000" bIns="144000" rtlCol="0" anchor="t">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US"/>
              <a:t>Select "</a:t>
            </a:r>
            <a:r>
              <a:rPr lang="en-US" b="1"/>
              <a:t>My account</a:t>
            </a:r>
            <a:r>
              <a:rPr lang="en-US"/>
              <a:t>“.</a:t>
            </a:r>
            <a:endParaRPr lang="en-US">
              <a:cs typeface="Arial"/>
            </a:endParaRPr>
          </a:p>
          <a:p>
            <a:pPr>
              <a:buClr>
                <a:srgbClr val="2970FF"/>
              </a:buClr>
            </a:pPr>
            <a:endParaRPr lang="en-US" b="1">
              <a:solidFill>
                <a:srgbClr val="000000"/>
              </a:solidFill>
              <a:cs typeface="Arial"/>
            </a:endParaRPr>
          </a:p>
        </p:txBody>
      </p:sp>
    </p:spTree>
    <p:extLst>
      <p:ext uri="{BB962C8B-B14F-4D97-AF65-F5344CB8AC3E}">
        <p14:creationId xmlns:p14="http://schemas.microsoft.com/office/powerpoint/2010/main" val="1372737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D3B46-C7BD-0064-40D8-DA2B057988BE}"/>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3E34B15B-991D-193D-416D-2C8610E07D4B}"/>
              </a:ext>
            </a:extLst>
          </p:cNvPr>
          <p:cNvSpPr/>
          <p:nvPr/>
        </p:nvSpPr>
        <p:spPr>
          <a:xfrm>
            <a:off x="546029" y="4950978"/>
            <a:ext cx="11061323" cy="106392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B04B502F-C7C0-054D-04EE-87B029596C31}"/>
              </a:ext>
            </a:extLst>
          </p:cNvPr>
          <p:cNvSpPr txBox="1">
            <a:spLocks/>
          </p:cNvSpPr>
          <p:nvPr/>
        </p:nvSpPr>
        <p:spPr>
          <a:xfrm>
            <a:off x="6170905" y="2348388"/>
            <a:ext cx="5444817" cy="1704586"/>
          </a:xfrm>
          <a:prstGeom prst="rect">
            <a:avLst/>
          </a:prstGeom>
          <a:noFill/>
        </p:spPr>
        <p:txBody>
          <a:bodyPr vert="horz" lIns="144000" tIns="144000" rIns="144000" bIns="144000" rtlCol="0" anchor="t">
            <a:no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a:solidFill>
                  <a:schemeClr val="tx1"/>
                </a:solidFill>
                <a:cs typeface="Arial"/>
              </a:rPr>
              <a:t>You can also see label</a:t>
            </a:r>
            <a:br>
              <a:rPr lang="en-US">
                <a:solidFill>
                  <a:schemeClr val="tx1"/>
                </a:solidFill>
                <a:cs typeface="Arial"/>
              </a:rPr>
            </a:br>
            <a:r>
              <a:rPr lang="en-US">
                <a:solidFill>
                  <a:schemeClr val="tx1"/>
                </a:solidFill>
                <a:cs typeface="Arial"/>
              </a:rPr>
              <a:t>at the top blue bar.</a:t>
            </a:r>
            <a:endParaRPr lang="en-GB">
              <a:solidFill>
                <a:srgbClr val="000000"/>
              </a:solidFill>
              <a:cs typeface="Arial"/>
            </a:endParaRPr>
          </a:p>
          <a:p>
            <a:endParaRPr lang="en-GB">
              <a:solidFill>
                <a:srgbClr val="000000"/>
              </a:solidFill>
              <a:cs typeface="Arial"/>
            </a:endParaRPr>
          </a:p>
          <a:p>
            <a:endParaRPr lang="en-GB">
              <a:solidFill>
                <a:srgbClr val="000000"/>
              </a:solidFill>
              <a:cs typeface="Arial"/>
            </a:endParaRPr>
          </a:p>
          <a:p>
            <a:endParaRPr lang="en-GB">
              <a:solidFill>
                <a:srgbClr val="000000"/>
              </a:solidFill>
              <a:cs typeface="Arial"/>
            </a:endParaRPr>
          </a:p>
          <a:p>
            <a:endParaRPr lang="en-GB">
              <a:solidFill>
                <a:srgbClr val="000000"/>
              </a:solidFill>
              <a:cs typeface="Arial"/>
            </a:endParaRPr>
          </a:p>
          <a:p>
            <a:pPr eaLnBrk="0" fontAlgn="base" hangingPunct="0">
              <a:lnSpc>
                <a:spcPct val="100000"/>
              </a:lnSpc>
              <a:spcBef>
                <a:spcPct val="0"/>
              </a:spcBef>
              <a:spcAft>
                <a:spcPct val="0"/>
              </a:spcAft>
              <a:buClrTx/>
            </a:pPr>
            <a:endParaRPr lang="en-GB">
              <a:solidFill>
                <a:srgbClr val="000000"/>
              </a:solidFill>
              <a:cs typeface="Arial"/>
            </a:endParaRPr>
          </a:p>
          <a:p>
            <a:pPr>
              <a:lnSpc>
                <a:spcPct val="100000"/>
              </a:lnSpc>
              <a:spcBef>
                <a:spcPct val="0"/>
              </a:spcBef>
              <a:spcAft>
                <a:spcPct val="0"/>
              </a:spcAft>
            </a:pPr>
            <a:endParaRPr lang="en-US">
              <a:solidFill>
                <a:srgbClr val="000000"/>
              </a:solidFill>
              <a:cs typeface="Arial"/>
            </a:endParaRPr>
          </a:p>
          <a:p>
            <a:pPr>
              <a:lnSpc>
                <a:spcPct val="100000"/>
              </a:lnSpc>
              <a:spcBef>
                <a:spcPct val="0"/>
              </a:spcBef>
              <a:spcAft>
                <a:spcPct val="0"/>
              </a:spcAft>
            </a:pPr>
            <a:endParaRPr lang="en-US">
              <a:solidFill>
                <a:srgbClr val="000000"/>
              </a:solidFill>
              <a:cs typeface="Arial"/>
            </a:endParaRPr>
          </a:p>
          <a:p>
            <a:pPr>
              <a:lnSpc>
                <a:spcPct val="100000"/>
              </a:lnSpc>
              <a:spcBef>
                <a:spcPct val="0"/>
              </a:spcBef>
              <a:spcAft>
                <a:spcPct val="0"/>
              </a:spcAft>
            </a:pPr>
            <a:endParaRPr lang="en-US">
              <a:solidFill>
                <a:srgbClr val="000000"/>
              </a:solidFill>
              <a:cs typeface="Arial"/>
            </a:endParaRPr>
          </a:p>
        </p:txBody>
      </p:sp>
      <p:pic>
        <p:nvPicPr>
          <p:cNvPr id="4" name="Picture 3" descr="A screenshot of a computer&#10;&#10;AI-generated content may be incorrect.">
            <a:extLst>
              <a:ext uri="{FF2B5EF4-FFF2-40B4-BE49-F238E27FC236}">
                <a16:creationId xmlns:a16="http://schemas.microsoft.com/office/drawing/2014/main" id="{835472C6-7261-1240-F2F7-B86AC9BA8603}"/>
              </a:ext>
            </a:extLst>
          </p:cNvPr>
          <p:cNvPicPr>
            <a:picLocks noChangeAspect="1"/>
          </p:cNvPicPr>
          <p:nvPr/>
        </p:nvPicPr>
        <p:blipFill>
          <a:blip r:embed="rId3"/>
          <a:srcRect l="-37" b="17455"/>
          <a:stretch>
            <a:fillRect/>
          </a:stretch>
        </p:blipFill>
        <p:spPr>
          <a:xfrm>
            <a:off x="707324" y="2840026"/>
            <a:ext cx="4517275" cy="1765088"/>
          </a:xfrm>
          <a:prstGeom prst="rect">
            <a:avLst/>
          </a:prstGeom>
          <a:noFill/>
          <a:ln>
            <a:solidFill>
              <a:schemeClr val="tx1"/>
            </a:solidFill>
          </a:ln>
        </p:spPr>
      </p:pic>
      <p:sp>
        <p:nvSpPr>
          <p:cNvPr id="5" name="Content Placeholder 2">
            <a:extLst>
              <a:ext uri="{FF2B5EF4-FFF2-40B4-BE49-F238E27FC236}">
                <a16:creationId xmlns:a16="http://schemas.microsoft.com/office/drawing/2014/main" id="{435E1AE6-CE4B-FC3C-361A-8BEF72B83160}"/>
              </a:ext>
            </a:extLst>
          </p:cNvPr>
          <p:cNvSpPr txBox="1">
            <a:spLocks/>
          </p:cNvSpPr>
          <p:nvPr/>
        </p:nvSpPr>
        <p:spPr>
          <a:xfrm>
            <a:off x="637275" y="1485430"/>
            <a:ext cx="4587324" cy="1354596"/>
          </a:xfrm>
          <a:prstGeom prst="rect">
            <a:avLst/>
          </a:prstGeom>
          <a:noFill/>
          <a:ln w="12700" cap="rnd" cmpd="sng" algn="ctr">
            <a:noFill/>
            <a:prstDash val="solid"/>
            <a:round/>
          </a:ln>
          <a:effectLst/>
        </p:spPr>
        <p:txBody>
          <a:bodyPr vert="horz" lIns="72000" tIns="72000" rIns="72000" bIns="72000" rtlCol="0" anchor="t">
            <a:no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kern="1200">
                <a:solidFill>
                  <a:srgbClr val="0D0D0D"/>
                </a:solidFill>
                <a:latin typeface="+mn-lt"/>
                <a:ea typeface="+mn-ea"/>
                <a:cs typeface="+mn-cs"/>
              </a:rPr>
              <a:t>If </a:t>
            </a:r>
            <a:r>
              <a:rPr lang="en-US">
                <a:solidFill>
                  <a:srgbClr val="0D0D0D"/>
                </a:solidFill>
              </a:rPr>
              <a:t>your</a:t>
            </a:r>
            <a:r>
              <a:rPr lang="en-US" kern="1200">
                <a:solidFill>
                  <a:srgbClr val="0D0D0D"/>
                </a:solidFill>
                <a:latin typeface="+mn-lt"/>
                <a:ea typeface="+mn-ea"/>
                <a:cs typeface="+mn-cs"/>
              </a:rPr>
              <a:t> </a:t>
            </a:r>
            <a:r>
              <a:rPr lang="en-US" b="1">
                <a:solidFill>
                  <a:srgbClr val="0D0D0D"/>
                </a:solidFill>
              </a:rPr>
              <a:t>personal </a:t>
            </a:r>
            <a:r>
              <a:rPr lang="en-US" kern="1200">
                <a:solidFill>
                  <a:srgbClr val="0D0D0D"/>
                </a:solidFill>
                <a:latin typeface="+mn-lt"/>
                <a:ea typeface="+mn-ea"/>
                <a:cs typeface="+mn-cs"/>
              </a:rPr>
              <a:t>email address</a:t>
            </a:r>
            <a:r>
              <a:rPr lang="en-US">
                <a:solidFill>
                  <a:srgbClr val="0D0D0D"/>
                </a:solidFill>
              </a:rPr>
              <a:t> is displayed</a:t>
            </a:r>
            <a:r>
              <a:rPr lang="en-US" kern="1200">
                <a:solidFill>
                  <a:srgbClr val="0D0D0D"/>
                </a:solidFill>
                <a:latin typeface="+mn-lt"/>
                <a:ea typeface="+mn-ea"/>
                <a:cs typeface="+mn-cs"/>
              </a:rPr>
              <a:t>, </a:t>
            </a:r>
            <a:r>
              <a:rPr lang="en-US">
                <a:solidFill>
                  <a:srgbClr val="0D0D0D"/>
                </a:solidFill>
              </a:rPr>
              <a:t>the</a:t>
            </a:r>
            <a:r>
              <a:rPr lang="en-US" kern="1200">
                <a:solidFill>
                  <a:srgbClr val="0D0D0D"/>
                </a:solidFill>
                <a:latin typeface="+mn-lt"/>
                <a:ea typeface="+mn-ea"/>
                <a:cs typeface="+mn-cs"/>
              </a:rPr>
              <a:t> account is already connected to an </a:t>
            </a:r>
            <a:r>
              <a:rPr lang="en-US" b="1" kern="1200">
                <a:solidFill>
                  <a:srgbClr val="0D0D0D"/>
                </a:solidFill>
                <a:highlight>
                  <a:srgbClr val="FBCD58"/>
                </a:highlight>
                <a:latin typeface="+mn-lt"/>
                <a:ea typeface="+mn-ea"/>
                <a:cs typeface="+mn-cs"/>
              </a:rPr>
              <a:t>external EU Login</a:t>
            </a:r>
            <a:r>
              <a:rPr lang="en-US" kern="1200">
                <a:solidFill>
                  <a:srgbClr val="0D0D0D"/>
                </a:solidFill>
                <a:latin typeface="+mn-lt"/>
                <a:ea typeface="+mn-ea"/>
                <a:cs typeface="+mn-cs"/>
              </a:rPr>
              <a:t> account</a:t>
            </a:r>
            <a:r>
              <a:rPr lang="en-US">
                <a:solidFill>
                  <a:srgbClr val="0D0D0D"/>
                </a:solidFill>
              </a:rPr>
              <a:t>.</a:t>
            </a:r>
            <a:endParaRPr lang="en-US" kern="1200">
              <a:solidFill>
                <a:srgbClr val="0D0D0D"/>
              </a:solidFill>
              <a:latin typeface="+mn-lt"/>
              <a:cs typeface="Arial"/>
            </a:endParaRPr>
          </a:p>
          <a:p>
            <a:pPr fontAlgn="base"/>
            <a:endParaRPr lang="en-US" sz="600" b="1">
              <a:solidFill>
                <a:srgbClr val="FFFFFF"/>
              </a:solidFill>
              <a:cs typeface="Arial"/>
            </a:endParaRPr>
          </a:p>
          <a:p>
            <a:pPr fontAlgn="base"/>
            <a:endParaRPr lang="en-US" b="1" kern="1200">
              <a:solidFill>
                <a:srgbClr val="0D0D0D"/>
              </a:solidFill>
              <a:latin typeface="+mn-lt"/>
              <a:cs typeface="Arial"/>
            </a:endParaRPr>
          </a:p>
        </p:txBody>
      </p:sp>
      <p:sp>
        <p:nvSpPr>
          <p:cNvPr id="9" name="Content Placeholder 2">
            <a:extLst>
              <a:ext uri="{FF2B5EF4-FFF2-40B4-BE49-F238E27FC236}">
                <a16:creationId xmlns:a16="http://schemas.microsoft.com/office/drawing/2014/main" id="{F9177ACC-DEAD-DB7E-F922-499CE1073A81}"/>
              </a:ext>
            </a:extLst>
          </p:cNvPr>
          <p:cNvSpPr txBox="1">
            <a:spLocks/>
          </p:cNvSpPr>
          <p:nvPr/>
        </p:nvSpPr>
        <p:spPr>
          <a:xfrm>
            <a:off x="6109905" y="1327837"/>
            <a:ext cx="5444817" cy="1704586"/>
          </a:xfrm>
          <a:prstGeom prst="rect">
            <a:avLst/>
          </a:prstGeom>
          <a:noFill/>
        </p:spPr>
        <p:txBody>
          <a:bodyPr vert="horz" lIns="144000" tIns="144000" rIns="144000" bIns="144000" rtlCol="0" anchor="t">
            <a:no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a:solidFill>
                  <a:srgbClr val="000000"/>
                </a:solidFill>
              </a:rPr>
              <a:t>If your email address ends in </a:t>
            </a:r>
            <a:r>
              <a:rPr lang="en-US" b="1">
                <a:solidFill>
                  <a:srgbClr val="000000"/>
                </a:solidFill>
              </a:rPr>
              <a:t>.europa.eu,</a:t>
            </a:r>
            <a:r>
              <a:rPr lang="en-US">
                <a:solidFill>
                  <a:srgbClr val="000000"/>
                </a:solidFill>
              </a:rPr>
              <a:t> </a:t>
            </a:r>
            <a:r>
              <a:rPr lang="en-US">
                <a:solidFill>
                  <a:schemeClr val="tx1"/>
                </a:solidFill>
              </a:rPr>
              <a:t>then your account is connected to a </a:t>
            </a:r>
            <a:r>
              <a:rPr lang="en-US" b="1">
                <a:solidFill>
                  <a:schemeClr val="tx1"/>
                </a:solidFill>
                <a:highlight>
                  <a:srgbClr val="FBCD58"/>
                </a:highlight>
              </a:rPr>
              <a:t>corporate EU Login</a:t>
            </a:r>
            <a:r>
              <a:rPr lang="en-US" b="1">
                <a:solidFill>
                  <a:schemeClr val="tx1"/>
                </a:solidFill>
              </a:rPr>
              <a:t> </a:t>
            </a:r>
            <a:r>
              <a:rPr lang="en-US">
                <a:solidFill>
                  <a:schemeClr val="tx1"/>
                </a:solidFill>
              </a:rPr>
              <a:t>account</a:t>
            </a:r>
            <a:r>
              <a:rPr lang="en-US" b="1">
                <a:solidFill>
                  <a:schemeClr val="tx1"/>
                </a:solidFill>
              </a:rPr>
              <a:t>. </a:t>
            </a:r>
          </a:p>
          <a:p>
            <a:pPr fontAlgn="base"/>
            <a:br>
              <a:rPr lang="en-US">
                <a:solidFill>
                  <a:schemeClr val="tx1"/>
                </a:solidFill>
                <a:cs typeface="Arial"/>
              </a:rPr>
            </a:br>
            <a:endParaRPr lang="en-GB">
              <a:solidFill>
                <a:srgbClr val="000000"/>
              </a:solidFill>
              <a:cs typeface="Arial"/>
            </a:endParaRPr>
          </a:p>
          <a:p>
            <a:endParaRPr lang="en-GB">
              <a:solidFill>
                <a:srgbClr val="000000"/>
              </a:solidFill>
              <a:cs typeface="Arial"/>
            </a:endParaRPr>
          </a:p>
          <a:p>
            <a:endParaRPr lang="en-GB">
              <a:solidFill>
                <a:srgbClr val="000000"/>
              </a:solidFill>
              <a:cs typeface="Arial"/>
            </a:endParaRPr>
          </a:p>
          <a:p>
            <a:endParaRPr lang="en-GB">
              <a:solidFill>
                <a:srgbClr val="000000"/>
              </a:solidFill>
              <a:cs typeface="Arial"/>
            </a:endParaRPr>
          </a:p>
          <a:p>
            <a:pPr eaLnBrk="0" fontAlgn="base" hangingPunct="0">
              <a:lnSpc>
                <a:spcPct val="100000"/>
              </a:lnSpc>
              <a:spcBef>
                <a:spcPct val="0"/>
              </a:spcBef>
              <a:spcAft>
                <a:spcPct val="0"/>
              </a:spcAft>
              <a:buClrTx/>
            </a:pPr>
            <a:endParaRPr lang="en-GB">
              <a:solidFill>
                <a:srgbClr val="000000"/>
              </a:solidFill>
              <a:cs typeface="Arial"/>
            </a:endParaRPr>
          </a:p>
          <a:p>
            <a:pPr>
              <a:lnSpc>
                <a:spcPct val="100000"/>
              </a:lnSpc>
              <a:spcBef>
                <a:spcPct val="0"/>
              </a:spcBef>
              <a:spcAft>
                <a:spcPct val="0"/>
              </a:spcAft>
            </a:pPr>
            <a:endParaRPr lang="en-US">
              <a:solidFill>
                <a:srgbClr val="000000"/>
              </a:solidFill>
              <a:cs typeface="Arial"/>
            </a:endParaRPr>
          </a:p>
          <a:p>
            <a:pPr>
              <a:lnSpc>
                <a:spcPct val="100000"/>
              </a:lnSpc>
              <a:spcBef>
                <a:spcPct val="0"/>
              </a:spcBef>
              <a:spcAft>
                <a:spcPct val="0"/>
              </a:spcAft>
            </a:pPr>
            <a:endParaRPr lang="en-US">
              <a:solidFill>
                <a:srgbClr val="000000"/>
              </a:solidFill>
              <a:cs typeface="Arial"/>
            </a:endParaRPr>
          </a:p>
          <a:p>
            <a:pPr>
              <a:lnSpc>
                <a:spcPct val="100000"/>
              </a:lnSpc>
              <a:spcBef>
                <a:spcPct val="0"/>
              </a:spcBef>
              <a:spcAft>
                <a:spcPct val="0"/>
              </a:spcAft>
            </a:pPr>
            <a:endParaRPr lang="en-US">
              <a:solidFill>
                <a:srgbClr val="000000"/>
              </a:solidFill>
              <a:cs typeface="Arial"/>
            </a:endParaRPr>
          </a:p>
        </p:txBody>
      </p:sp>
      <p:sp>
        <p:nvSpPr>
          <p:cNvPr id="14" name="Content Placeholder 2">
            <a:extLst>
              <a:ext uri="{FF2B5EF4-FFF2-40B4-BE49-F238E27FC236}">
                <a16:creationId xmlns:a16="http://schemas.microsoft.com/office/drawing/2014/main" id="{1ACC059A-9C78-7C62-5B1C-2B75292350E3}"/>
              </a:ext>
            </a:extLst>
          </p:cNvPr>
          <p:cNvSpPr txBox="1">
            <a:spLocks/>
          </p:cNvSpPr>
          <p:nvPr/>
        </p:nvSpPr>
        <p:spPr>
          <a:xfrm>
            <a:off x="657067" y="354168"/>
            <a:ext cx="4617011" cy="748524"/>
          </a:xfrm>
          <a:prstGeom prst="rect">
            <a:avLst/>
          </a:prstGeom>
          <a:noFill/>
          <a:ln w="12700" cap="rnd" cmpd="sng" algn="ctr">
            <a:solidFill>
              <a:schemeClr val="tx1"/>
            </a:solidFill>
            <a:prstDash val="solid"/>
            <a:round/>
          </a:ln>
          <a:effectLst/>
        </p:spPr>
        <p:txBody>
          <a:bodyPr vert="horz" lIns="72000" tIns="72000" rIns="72000" bIns="72000" rtlCol="0" anchor="t">
            <a:no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a:solidFill>
                  <a:schemeClr val="tx1"/>
                </a:solidFill>
              </a:rPr>
              <a:t>Scenario 1 - </a:t>
            </a:r>
            <a:r>
              <a:rPr lang="en-US" sz="2200">
                <a:solidFill>
                  <a:schemeClr val="tx1"/>
                </a:solidFill>
              </a:rPr>
              <a:t>Your account is connected to an external EU Login</a:t>
            </a:r>
            <a:endParaRPr lang="en-US" sz="2200">
              <a:solidFill>
                <a:schemeClr val="tx1"/>
              </a:solidFill>
              <a:cs typeface="Arial"/>
            </a:endParaRPr>
          </a:p>
          <a:p>
            <a:pPr fontAlgn="base"/>
            <a:endParaRPr lang="en-US" sz="2200" b="1" kern="1200">
              <a:solidFill>
                <a:srgbClr val="0066FF"/>
              </a:solidFill>
              <a:latin typeface="+mn-lt"/>
              <a:cs typeface="Arial"/>
            </a:endParaRPr>
          </a:p>
        </p:txBody>
      </p:sp>
      <p:sp>
        <p:nvSpPr>
          <p:cNvPr id="15" name="Content Placeholder 2">
            <a:extLst>
              <a:ext uri="{FF2B5EF4-FFF2-40B4-BE49-F238E27FC236}">
                <a16:creationId xmlns:a16="http://schemas.microsoft.com/office/drawing/2014/main" id="{ADCDAE5B-64E1-ECEF-7211-671E808A4E99}"/>
              </a:ext>
            </a:extLst>
          </p:cNvPr>
          <p:cNvSpPr txBox="1">
            <a:spLocks/>
          </p:cNvSpPr>
          <p:nvPr/>
        </p:nvSpPr>
        <p:spPr>
          <a:xfrm>
            <a:off x="6091737" y="350740"/>
            <a:ext cx="5280988" cy="741647"/>
          </a:xfrm>
          <a:prstGeom prst="rect">
            <a:avLst/>
          </a:prstGeom>
          <a:noFill/>
          <a:ln w="12700" cap="rnd" cmpd="sng" algn="ctr">
            <a:solidFill>
              <a:schemeClr val="tx1"/>
            </a:solidFill>
            <a:prstDash val="solid"/>
            <a:round/>
          </a:ln>
          <a:effectLst/>
        </p:spPr>
        <p:txBody>
          <a:bodyPr vert="horz" lIns="72000" tIns="72000" rIns="72000" bIns="72000" rtlCol="0" anchor="t">
            <a:no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a:solidFill>
                  <a:schemeClr val="tx1"/>
                </a:solidFill>
              </a:rPr>
              <a:t>Scenario 2 - </a:t>
            </a:r>
            <a:r>
              <a:rPr lang="en-US" sz="2200">
                <a:solidFill>
                  <a:schemeClr val="tx1"/>
                </a:solidFill>
              </a:rPr>
              <a:t>Your account is connected to a corporate EU Login</a:t>
            </a:r>
            <a:br>
              <a:rPr lang="en-US" sz="2200" b="1">
                <a:solidFill>
                  <a:schemeClr val="tx1"/>
                </a:solidFill>
              </a:rPr>
            </a:br>
            <a:endParaRPr lang="en-US" sz="2200" b="1">
              <a:solidFill>
                <a:schemeClr val="tx1"/>
              </a:solidFill>
              <a:cs typeface="Arial"/>
            </a:endParaRPr>
          </a:p>
          <a:p>
            <a:pPr fontAlgn="base"/>
            <a:endParaRPr lang="en-US" b="1" kern="1200">
              <a:solidFill>
                <a:schemeClr val="accent4"/>
              </a:solidFill>
              <a:latin typeface="+mn-lt"/>
              <a:cs typeface="Arial"/>
            </a:endParaRPr>
          </a:p>
        </p:txBody>
      </p:sp>
      <p:sp>
        <p:nvSpPr>
          <p:cNvPr id="8" name="TextBox 7">
            <a:extLst>
              <a:ext uri="{FF2B5EF4-FFF2-40B4-BE49-F238E27FC236}">
                <a16:creationId xmlns:a16="http://schemas.microsoft.com/office/drawing/2014/main" id="{FB79F0DF-6D9F-519F-3EFE-F9C4049AA3AD}"/>
              </a:ext>
            </a:extLst>
          </p:cNvPr>
          <p:cNvSpPr txBox="1"/>
          <p:nvPr/>
        </p:nvSpPr>
        <p:spPr>
          <a:xfrm>
            <a:off x="6170906" y="5162525"/>
            <a:ext cx="4824486" cy="707886"/>
          </a:xfrm>
          <a:prstGeom prst="rect">
            <a:avLst/>
          </a:prstGeom>
          <a:noFill/>
        </p:spPr>
        <p:txBody>
          <a:bodyPr wrap="square" lIns="91440" tIns="45720" rIns="91440" bIns="45720" anchor="t">
            <a:spAutoFit/>
          </a:bodyPr>
          <a:lstStyle/>
          <a:p>
            <a:r>
              <a:rPr lang="en-US" sz="2000">
                <a:solidFill>
                  <a:srgbClr val="000000"/>
                </a:solidFill>
              </a:rPr>
              <a:t>Please use</a:t>
            </a:r>
            <a:r>
              <a:rPr lang="en-US" sz="2000">
                <a:solidFill>
                  <a:srgbClr val="FF0000"/>
                </a:solidFill>
              </a:rPr>
              <a:t> </a:t>
            </a:r>
            <a:r>
              <a:rPr lang="en-US" sz="2000">
                <a:solidFill>
                  <a:srgbClr val="000000"/>
                </a:solidFill>
              </a:rPr>
              <a:t>an </a:t>
            </a:r>
            <a:r>
              <a:rPr lang="en-GB" sz="2000" b="1">
                <a:solidFill>
                  <a:srgbClr val="000000"/>
                </a:solidFill>
                <a:highlight>
                  <a:srgbClr val="FBCD58"/>
                </a:highlight>
              </a:rPr>
              <a:t>external EU Login</a:t>
            </a:r>
            <a:r>
              <a:rPr lang="en-GB" sz="2000">
                <a:solidFill>
                  <a:srgbClr val="000000"/>
                </a:solidFill>
              </a:rPr>
              <a:t> </a:t>
            </a:r>
            <a:r>
              <a:rPr lang="en-GB" sz="2000">
                <a:solidFill>
                  <a:schemeClr val="tx1"/>
                </a:solidFill>
              </a:rPr>
              <a:t>instead and continue follow this guide. </a:t>
            </a:r>
            <a:endParaRPr lang="en-GB" sz="2000">
              <a:solidFill>
                <a:schemeClr val="tx1"/>
              </a:solidFill>
              <a:cs typeface="Arial"/>
            </a:endParaRPr>
          </a:p>
        </p:txBody>
      </p:sp>
      <p:cxnSp>
        <p:nvCxnSpPr>
          <p:cNvPr id="38" name="Straight Arrow Connector 37">
            <a:extLst>
              <a:ext uri="{FF2B5EF4-FFF2-40B4-BE49-F238E27FC236}">
                <a16:creationId xmlns:a16="http://schemas.microsoft.com/office/drawing/2014/main" id="{9FBB1B82-0BB7-2DF5-9C00-FB736CCD24F6}"/>
              </a:ext>
            </a:extLst>
          </p:cNvPr>
          <p:cNvCxnSpPr>
            <a:cxnSpLocks/>
          </p:cNvCxnSpPr>
          <p:nvPr/>
        </p:nvCxnSpPr>
        <p:spPr>
          <a:xfrm flipH="1" flipV="1">
            <a:off x="5782034" y="547581"/>
            <a:ext cx="34927" cy="5965294"/>
          </a:xfrm>
          <a:prstGeom prst="straightConnector1">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39" name="Content Placeholder 2">
            <a:extLst>
              <a:ext uri="{FF2B5EF4-FFF2-40B4-BE49-F238E27FC236}">
                <a16:creationId xmlns:a16="http://schemas.microsoft.com/office/drawing/2014/main" id="{F6542943-3C5B-492E-8F93-ADEA5FED044A}"/>
              </a:ext>
            </a:extLst>
          </p:cNvPr>
          <p:cNvSpPr txBox="1">
            <a:spLocks/>
          </p:cNvSpPr>
          <p:nvPr/>
        </p:nvSpPr>
        <p:spPr>
          <a:xfrm>
            <a:off x="662038" y="5160725"/>
            <a:ext cx="4621408" cy="716735"/>
          </a:xfrm>
          <a:prstGeom prst="rect">
            <a:avLst/>
          </a:prstGeom>
          <a:noFill/>
          <a:ln w="12700" cap="rnd" cmpd="sng" algn="ctr">
            <a:noFill/>
            <a:prstDash val="solid"/>
            <a:round/>
          </a:ln>
          <a:effectLst/>
        </p:spPr>
        <p:txBody>
          <a:bodyPr vert="horz" lIns="72000" tIns="72000" rIns="72000" bIns="72000" rtlCol="0" anchor="t">
            <a:no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D0D0D"/>
                </a:solidFill>
                <a:cs typeface="Arial"/>
              </a:rPr>
              <a:t>To apply for the competition, continue to the next slide.</a:t>
            </a:r>
          </a:p>
          <a:p>
            <a:pPr fontAlgn="base"/>
            <a:endParaRPr lang="en-US" sz="700" kern="1200">
              <a:latin typeface="+mn-lt"/>
              <a:ea typeface="+mn-ea"/>
              <a:cs typeface="+mn-cs"/>
            </a:endParaRPr>
          </a:p>
        </p:txBody>
      </p:sp>
      <p:grpSp>
        <p:nvGrpSpPr>
          <p:cNvPr id="10" name="Group 9">
            <a:extLst>
              <a:ext uri="{FF2B5EF4-FFF2-40B4-BE49-F238E27FC236}">
                <a16:creationId xmlns:a16="http://schemas.microsoft.com/office/drawing/2014/main" id="{8F32853B-9D21-18B5-0F7A-9E8494C37FC9}"/>
              </a:ext>
            </a:extLst>
          </p:cNvPr>
          <p:cNvGrpSpPr/>
          <p:nvPr/>
        </p:nvGrpSpPr>
        <p:grpSpPr>
          <a:xfrm>
            <a:off x="6244760" y="3407571"/>
            <a:ext cx="5034012" cy="1406560"/>
            <a:chOff x="6244760" y="3144710"/>
            <a:chExt cx="5034012" cy="1406560"/>
          </a:xfrm>
        </p:grpSpPr>
        <p:pic>
          <p:nvPicPr>
            <p:cNvPr id="13" name="Picture 12" descr="A close up of a contact us&#10;&#10;AI-generated content may be incorrect.">
              <a:extLst>
                <a:ext uri="{FF2B5EF4-FFF2-40B4-BE49-F238E27FC236}">
                  <a16:creationId xmlns:a16="http://schemas.microsoft.com/office/drawing/2014/main" id="{CE212F82-B6C9-A43F-134E-68E9E5DD0508}"/>
                </a:ext>
              </a:extLst>
            </p:cNvPr>
            <p:cNvPicPr>
              <a:picLocks noChangeAspect="1"/>
            </p:cNvPicPr>
            <p:nvPr/>
          </p:nvPicPr>
          <p:blipFill>
            <a:blip r:embed="rId4"/>
            <a:stretch>
              <a:fillRect/>
            </a:stretch>
          </p:blipFill>
          <p:spPr>
            <a:xfrm>
              <a:off x="6244760" y="3144710"/>
              <a:ext cx="5034012" cy="1406560"/>
            </a:xfrm>
            <a:prstGeom prst="rect">
              <a:avLst/>
            </a:prstGeom>
            <a:ln>
              <a:solidFill>
                <a:schemeClr val="tx1"/>
              </a:solidFill>
            </a:ln>
          </p:spPr>
        </p:pic>
        <p:sp>
          <p:nvSpPr>
            <p:cNvPr id="7" name="Rectangle 6">
              <a:extLst>
                <a:ext uri="{FF2B5EF4-FFF2-40B4-BE49-F238E27FC236}">
                  <a16:creationId xmlns:a16="http://schemas.microsoft.com/office/drawing/2014/main" id="{9849A953-AF5D-DD5C-3B9B-746CA1FAE9F2}"/>
                </a:ext>
              </a:extLst>
            </p:cNvPr>
            <p:cNvSpPr/>
            <p:nvPr/>
          </p:nvSpPr>
          <p:spPr>
            <a:xfrm>
              <a:off x="8037703" y="4144318"/>
              <a:ext cx="1901952" cy="165687"/>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a:extLst>
                <a:ext uri="{FF2B5EF4-FFF2-40B4-BE49-F238E27FC236}">
                  <a16:creationId xmlns:a16="http://schemas.microsoft.com/office/drawing/2014/main" id="{BFB2E2B5-27C5-356B-1075-DFD0BADD7926}"/>
                </a:ext>
              </a:extLst>
            </p:cNvPr>
            <p:cNvPicPr>
              <a:picLocks noChangeAspect="1"/>
            </p:cNvPicPr>
            <p:nvPr/>
          </p:nvPicPr>
          <p:blipFill>
            <a:blip r:embed="rId5"/>
            <a:stretch>
              <a:fillRect/>
            </a:stretch>
          </p:blipFill>
          <p:spPr>
            <a:xfrm>
              <a:off x="10719265" y="3380817"/>
              <a:ext cx="559507" cy="169977"/>
            </a:xfrm>
            <a:prstGeom prst="rect">
              <a:avLst/>
            </a:prstGeom>
          </p:spPr>
        </p:pic>
        <p:sp>
          <p:nvSpPr>
            <p:cNvPr id="6" name="Rectangle 5">
              <a:extLst>
                <a:ext uri="{FF2B5EF4-FFF2-40B4-BE49-F238E27FC236}">
                  <a16:creationId xmlns:a16="http://schemas.microsoft.com/office/drawing/2014/main" id="{1D71A929-D3F4-1CC6-EBD9-BF6C068F7EEA}"/>
                </a:ext>
              </a:extLst>
            </p:cNvPr>
            <p:cNvSpPr/>
            <p:nvPr/>
          </p:nvSpPr>
          <p:spPr>
            <a:xfrm>
              <a:off x="10660380" y="3317145"/>
              <a:ext cx="618392" cy="30480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2" name="TextBox 1">
            <a:extLst>
              <a:ext uri="{FF2B5EF4-FFF2-40B4-BE49-F238E27FC236}">
                <a16:creationId xmlns:a16="http://schemas.microsoft.com/office/drawing/2014/main" id="{BB2156E6-98F1-CB9A-9A75-9B98E45E7545}"/>
              </a:ext>
            </a:extLst>
          </p:cNvPr>
          <p:cNvSpPr txBox="1"/>
          <p:nvPr/>
        </p:nvSpPr>
        <p:spPr>
          <a:xfrm>
            <a:off x="8929796" y="2419717"/>
            <a:ext cx="2348976" cy="442674"/>
          </a:xfrm>
          <a:prstGeom prst="flowChartAlternateProcess">
            <a:avLst/>
          </a:prstGeom>
          <a:solidFill>
            <a:srgbClr val="D9E3FF"/>
          </a:solidFill>
          <a:ln w="12700">
            <a:noFill/>
          </a:ln>
        </p:spPr>
        <p:txBody>
          <a:bodyPr wrap="square" lIns="91440" tIns="45720" rIns="91440" bIns="45720" anchor="t">
            <a:spAutoFit/>
          </a:bodyPr>
          <a:lstStyle/>
          <a:p>
            <a:pPr>
              <a:spcBef>
                <a:spcPct val="0"/>
              </a:spcBef>
              <a:spcAft>
                <a:spcPct val="0"/>
              </a:spcAft>
            </a:pPr>
            <a:r>
              <a:rPr lang="en-US" sz="2000">
                <a:solidFill>
                  <a:schemeClr val="tx1"/>
                </a:solidFill>
              </a:rPr>
              <a:t>Corporate account</a:t>
            </a:r>
          </a:p>
        </p:txBody>
      </p:sp>
    </p:spTree>
    <p:extLst>
      <p:ext uri="{BB962C8B-B14F-4D97-AF65-F5344CB8AC3E}">
        <p14:creationId xmlns:p14="http://schemas.microsoft.com/office/powerpoint/2010/main" val="3953329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217A8-6964-FACB-E77D-562111479517}"/>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4123BCB-B94D-C0AD-F028-1A8D4C5A9224}"/>
              </a:ext>
            </a:extLst>
          </p:cNvPr>
          <p:cNvSpPr txBox="1">
            <a:spLocks/>
          </p:cNvSpPr>
          <p:nvPr/>
        </p:nvSpPr>
        <p:spPr>
          <a:xfrm>
            <a:off x="968533" y="1014854"/>
            <a:ext cx="3764634" cy="1148386"/>
          </a:xfrm>
          <a:prstGeom prst="rect">
            <a:avLst/>
          </a:prstGeom>
          <a:noFill/>
        </p:spPr>
        <p:txBody>
          <a:bodyPr vert="horz" lIns="144000" tIns="144000" rIns="144000" bIns="144000" rtlCol="0" anchor="t">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66FF"/>
              </a:buClr>
            </a:pPr>
            <a:r>
              <a:rPr lang="en-GB">
                <a:solidFill>
                  <a:srgbClr val="0D0D0D"/>
                </a:solidFill>
                <a:cs typeface="Arial"/>
              </a:rPr>
              <a:t>Click </a:t>
            </a:r>
            <a:r>
              <a:rPr lang="en-GB" b="1">
                <a:solidFill>
                  <a:srgbClr val="0D0D0D"/>
                </a:solidFill>
                <a:cs typeface="Arial"/>
              </a:rPr>
              <a:t>”My account”.</a:t>
            </a:r>
            <a:endParaRPr lang="en-IE">
              <a:solidFill>
                <a:srgbClr val="FFFFFF"/>
              </a:solidFill>
              <a:cs typeface="Arial"/>
            </a:endParaRPr>
          </a:p>
        </p:txBody>
      </p:sp>
      <p:pic>
        <p:nvPicPr>
          <p:cNvPr id="32" name="Picture 31">
            <a:extLst>
              <a:ext uri="{FF2B5EF4-FFF2-40B4-BE49-F238E27FC236}">
                <a16:creationId xmlns:a16="http://schemas.microsoft.com/office/drawing/2014/main" id="{7EA50009-C3C5-65E4-51AE-185F117A22E2}"/>
              </a:ext>
            </a:extLst>
          </p:cNvPr>
          <p:cNvPicPr>
            <a:picLocks noChangeAspect="1"/>
          </p:cNvPicPr>
          <p:nvPr/>
        </p:nvPicPr>
        <p:blipFill>
          <a:blip r:embed="rId3"/>
          <a:srcRect l="1" r="63181" b="19813"/>
          <a:stretch>
            <a:fillRect/>
          </a:stretch>
        </p:blipFill>
        <p:spPr>
          <a:xfrm>
            <a:off x="1670332" y="1942492"/>
            <a:ext cx="2460443" cy="2433257"/>
          </a:xfrm>
          <a:prstGeom prst="rect">
            <a:avLst/>
          </a:prstGeom>
          <a:ln>
            <a:solidFill>
              <a:schemeClr val="bg1"/>
            </a:solidFill>
          </a:ln>
        </p:spPr>
      </p:pic>
      <p:pic>
        <p:nvPicPr>
          <p:cNvPr id="34" name="Picture 33">
            <a:extLst>
              <a:ext uri="{FF2B5EF4-FFF2-40B4-BE49-F238E27FC236}">
                <a16:creationId xmlns:a16="http://schemas.microsoft.com/office/drawing/2014/main" id="{7D8AB8DD-3D50-5394-9D98-38903F3E92B9}"/>
              </a:ext>
            </a:extLst>
          </p:cNvPr>
          <p:cNvPicPr>
            <a:picLocks noChangeAspect="1"/>
          </p:cNvPicPr>
          <p:nvPr/>
        </p:nvPicPr>
        <p:blipFill>
          <a:blip r:embed="rId4"/>
          <a:srcRect l="21719" t="16421" r="3438" b="4602"/>
          <a:stretch>
            <a:fillRect/>
          </a:stretch>
        </p:blipFill>
        <p:spPr>
          <a:xfrm>
            <a:off x="1041776" y="5038669"/>
            <a:ext cx="3691391" cy="1132848"/>
          </a:xfrm>
          <a:prstGeom prst="rect">
            <a:avLst/>
          </a:prstGeom>
        </p:spPr>
      </p:pic>
      <p:cxnSp>
        <p:nvCxnSpPr>
          <p:cNvPr id="38" name="Straight Arrow Connector 37">
            <a:extLst>
              <a:ext uri="{FF2B5EF4-FFF2-40B4-BE49-F238E27FC236}">
                <a16:creationId xmlns:a16="http://schemas.microsoft.com/office/drawing/2014/main" id="{88D24F81-EEC9-530F-1539-04126A04783C}"/>
              </a:ext>
            </a:extLst>
          </p:cNvPr>
          <p:cNvCxnSpPr>
            <a:cxnSpLocks/>
          </p:cNvCxnSpPr>
          <p:nvPr/>
        </p:nvCxnSpPr>
        <p:spPr>
          <a:xfrm flipH="1" flipV="1">
            <a:off x="5826857" y="534694"/>
            <a:ext cx="11205" cy="6064008"/>
          </a:xfrm>
          <a:prstGeom prst="straightConnector1">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8171D364-B9FA-88AD-EDEE-812256721D9F}"/>
              </a:ext>
            </a:extLst>
          </p:cNvPr>
          <p:cNvSpPr txBox="1">
            <a:spLocks/>
          </p:cNvSpPr>
          <p:nvPr/>
        </p:nvSpPr>
        <p:spPr>
          <a:xfrm>
            <a:off x="6170906" y="1014854"/>
            <a:ext cx="4919722" cy="1566969"/>
          </a:xfrm>
          <a:prstGeom prst="rect">
            <a:avLst/>
          </a:prstGeom>
          <a:noFill/>
        </p:spPr>
        <p:txBody>
          <a:bodyPr vert="horz" lIns="144000" tIns="144000" rIns="144000" bIns="144000" rtlCol="0" anchor="t">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buClr>
                <a:schemeClr val="bg2">
                  <a:lumMod val="60000"/>
                  <a:lumOff val="40000"/>
                </a:schemeClr>
              </a:buClr>
            </a:pPr>
            <a:r>
              <a:rPr lang="en-IE">
                <a:solidFill>
                  <a:srgbClr val="0070C0"/>
                </a:solidFill>
              </a:rPr>
              <a:t>     </a:t>
            </a:r>
            <a:r>
              <a:rPr lang="en-IE">
                <a:solidFill>
                  <a:schemeClr val="tx1"/>
                </a:solidFill>
              </a:rPr>
              <a:t>In the </a:t>
            </a:r>
            <a:r>
              <a:rPr lang="en-IE">
                <a:hlinkClick r:id="rId5"/>
              </a:rPr>
              <a:t>Single Candidate Portal</a:t>
            </a:r>
            <a:r>
              <a:rPr lang="en-IE"/>
              <a:t>, </a:t>
            </a:r>
            <a:r>
              <a:rPr lang="en-IE">
                <a:solidFill>
                  <a:schemeClr val="tx1"/>
                </a:solidFill>
              </a:rPr>
              <a:t>click on the profile icon in the top right corner.</a:t>
            </a:r>
          </a:p>
        </p:txBody>
      </p:sp>
      <p:pic>
        <p:nvPicPr>
          <p:cNvPr id="17" name="Graphic 16" descr="Badge 1 with solid fill">
            <a:extLst>
              <a:ext uri="{FF2B5EF4-FFF2-40B4-BE49-F238E27FC236}">
                <a16:creationId xmlns:a16="http://schemas.microsoft.com/office/drawing/2014/main" id="{FCC412EB-1B9D-57EF-1D78-57A793AECA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2487" y="1046341"/>
            <a:ext cx="433137" cy="433137"/>
          </a:xfrm>
          <a:prstGeom prst="rect">
            <a:avLst/>
          </a:prstGeom>
        </p:spPr>
      </p:pic>
      <p:grpSp>
        <p:nvGrpSpPr>
          <p:cNvPr id="45" name="Group 44">
            <a:extLst>
              <a:ext uri="{FF2B5EF4-FFF2-40B4-BE49-F238E27FC236}">
                <a16:creationId xmlns:a16="http://schemas.microsoft.com/office/drawing/2014/main" id="{CA78DFF6-F615-6291-1A5A-BDC87787A465}"/>
              </a:ext>
            </a:extLst>
          </p:cNvPr>
          <p:cNvGrpSpPr/>
          <p:nvPr/>
        </p:nvGrpSpPr>
        <p:grpSpPr>
          <a:xfrm>
            <a:off x="6167664" y="4049200"/>
            <a:ext cx="4956298" cy="734957"/>
            <a:chOff x="6252854" y="2988852"/>
            <a:chExt cx="4956298" cy="734957"/>
          </a:xfrm>
        </p:grpSpPr>
        <p:sp>
          <p:nvSpPr>
            <p:cNvPr id="16" name="TextBox 15">
              <a:extLst>
                <a:ext uri="{FF2B5EF4-FFF2-40B4-BE49-F238E27FC236}">
                  <a16:creationId xmlns:a16="http://schemas.microsoft.com/office/drawing/2014/main" id="{B3ED0D23-E408-292E-421C-EC1A1F545745}"/>
                </a:ext>
              </a:extLst>
            </p:cNvPr>
            <p:cNvSpPr txBox="1"/>
            <p:nvPr/>
          </p:nvSpPr>
          <p:spPr>
            <a:xfrm>
              <a:off x="6289430" y="3015923"/>
              <a:ext cx="4919722" cy="707886"/>
            </a:xfrm>
            <a:prstGeom prst="rect">
              <a:avLst/>
            </a:prstGeom>
            <a:noFill/>
          </p:spPr>
          <p:txBody>
            <a:bodyPr wrap="square" lIns="91440" tIns="45720" rIns="91440" bIns="45720" anchor="t">
              <a:spAutoFit/>
            </a:bodyPr>
            <a:lstStyle/>
            <a:p>
              <a:pPr fontAlgn="base">
                <a:buClr>
                  <a:schemeClr val="bg2">
                    <a:lumMod val="60000"/>
                    <a:lumOff val="40000"/>
                  </a:schemeClr>
                </a:buClr>
              </a:pPr>
              <a:r>
                <a:rPr lang="en-IE" sz="2000">
                  <a:solidFill>
                    <a:schemeClr val="tx1"/>
                  </a:solidFill>
                </a:rPr>
                <a:t>     Confirm that you want to sign out by clicking “</a:t>
              </a:r>
              <a:r>
                <a:rPr lang="en-IE" sz="2000" b="1">
                  <a:solidFill>
                    <a:schemeClr val="tx1"/>
                  </a:solidFill>
                </a:rPr>
                <a:t>Log me out</a:t>
              </a:r>
              <a:r>
                <a:rPr lang="en-IE" sz="2000">
                  <a:solidFill>
                    <a:schemeClr val="tx1"/>
                  </a:solidFill>
                </a:rPr>
                <a:t>”.</a:t>
              </a:r>
              <a:endParaRPr lang="en-US">
                <a:solidFill>
                  <a:schemeClr val="tx1"/>
                </a:solidFill>
              </a:endParaRPr>
            </a:p>
          </p:txBody>
        </p:sp>
        <p:pic>
          <p:nvPicPr>
            <p:cNvPr id="41" name="Graphic 40" descr="Badge 3 with solid fill">
              <a:extLst>
                <a:ext uri="{FF2B5EF4-FFF2-40B4-BE49-F238E27FC236}">
                  <a16:creationId xmlns:a16="http://schemas.microsoft.com/office/drawing/2014/main" id="{6D54D22E-2B2E-AF7B-3BDD-0D750FA37C4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2854" y="2988852"/>
              <a:ext cx="453190" cy="453190"/>
            </a:xfrm>
            <a:prstGeom prst="rect">
              <a:avLst/>
            </a:prstGeom>
          </p:spPr>
        </p:pic>
      </p:grpSp>
      <p:grpSp>
        <p:nvGrpSpPr>
          <p:cNvPr id="47" name="Group 46">
            <a:extLst>
              <a:ext uri="{FF2B5EF4-FFF2-40B4-BE49-F238E27FC236}">
                <a16:creationId xmlns:a16="http://schemas.microsoft.com/office/drawing/2014/main" id="{12ED19C6-82B3-AE6E-CB6D-53559C0B53BA}"/>
              </a:ext>
            </a:extLst>
          </p:cNvPr>
          <p:cNvGrpSpPr/>
          <p:nvPr/>
        </p:nvGrpSpPr>
        <p:grpSpPr>
          <a:xfrm>
            <a:off x="6212487" y="1709472"/>
            <a:ext cx="5292242" cy="657269"/>
            <a:chOff x="6192434" y="2387812"/>
            <a:chExt cx="5292242" cy="657269"/>
          </a:xfrm>
        </p:grpSpPr>
        <p:pic>
          <p:nvPicPr>
            <p:cNvPr id="40" name="Graphic 39" descr="Badge with solid fill">
              <a:extLst>
                <a:ext uri="{FF2B5EF4-FFF2-40B4-BE49-F238E27FC236}">
                  <a16:creationId xmlns:a16="http://schemas.microsoft.com/office/drawing/2014/main" id="{1956E556-2C2F-DC6D-AE2A-97E15B88147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92434" y="2422192"/>
              <a:ext cx="453190" cy="463216"/>
            </a:xfrm>
            <a:prstGeom prst="rect">
              <a:avLst/>
            </a:prstGeom>
          </p:spPr>
        </p:pic>
        <p:sp>
          <p:nvSpPr>
            <p:cNvPr id="46" name="Content Placeholder 2">
              <a:extLst>
                <a:ext uri="{FF2B5EF4-FFF2-40B4-BE49-F238E27FC236}">
                  <a16:creationId xmlns:a16="http://schemas.microsoft.com/office/drawing/2014/main" id="{3780401A-BF47-6DF3-70BB-93D251C858B5}"/>
                </a:ext>
              </a:extLst>
            </p:cNvPr>
            <p:cNvSpPr txBox="1">
              <a:spLocks/>
            </p:cNvSpPr>
            <p:nvPr/>
          </p:nvSpPr>
          <p:spPr>
            <a:xfrm>
              <a:off x="6564954" y="2387812"/>
              <a:ext cx="4919722" cy="657269"/>
            </a:xfrm>
            <a:prstGeom prst="rect">
              <a:avLst/>
            </a:prstGeom>
            <a:noFill/>
          </p:spPr>
          <p:txBody>
            <a:bodyPr vert="horz" lIns="144000" tIns="144000" rIns="144000" bIns="144000" rtlCol="0" anchor="t">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buClr>
                  <a:schemeClr val="bg2">
                    <a:lumMod val="60000"/>
                    <a:lumOff val="40000"/>
                  </a:schemeClr>
                </a:buClr>
              </a:pPr>
              <a:r>
                <a:rPr lang="en-IE">
                  <a:solidFill>
                    <a:schemeClr val="tx1"/>
                  </a:solidFill>
                </a:rPr>
                <a:t>Sign out by clicking "</a:t>
              </a:r>
              <a:r>
                <a:rPr lang="en-IE" b="1">
                  <a:solidFill>
                    <a:schemeClr val="tx1"/>
                  </a:solidFill>
                </a:rPr>
                <a:t>Logout</a:t>
              </a:r>
              <a:r>
                <a:rPr lang="en-IE">
                  <a:solidFill>
                    <a:schemeClr val="tx1"/>
                  </a:solidFill>
                </a:rPr>
                <a:t>“.</a:t>
              </a:r>
              <a:endParaRPr lang="en-IE">
                <a:solidFill>
                  <a:schemeClr val="tx1"/>
                </a:solidFill>
                <a:cs typeface="Arial"/>
              </a:endParaRPr>
            </a:p>
          </p:txBody>
        </p:sp>
      </p:grpSp>
      <p:pic>
        <p:nvPicPr>
          <p:cNvPr id="48" name="Picture 47">
            <a:extLst>
              <a:ext uri="{FF2B5EF4-FFF2-40B4-BE49-F238E27FC236}">
                <a16:creationId xmlns:a16="http://schemas.microsoft.com/office/drawing/2014/main" id="{12CE6D2B-6F25-385F-0BB8-93B1B2D558C6}"/>
              </a:ext>
            </a:extLst>
          </p:cNvPr>
          <p:cNvPicPr>
            <a:picLocks noChangeAspect="1"/>
          </p:cNvPicPr>
          <p:nvPr/>
        </p:nvPicPr>
        <p:blipFill>
          <a:blip r:embed="rId12"/>
          <a:srcRect l="13557"/>
          <a:stretch/>
        </p:blipFill>
        <p:spPr>
          <a:xfrm>
            <a:off x="6290099" y="2273518"/>
            <a:ext cx="4424948" cy="1729730"/>
          </a:xfrm>
          <a:prstGeom prst="rect">
            <a:avLst/>
          </a:prstGeom>
          <a:ln>
            <a:solidFill>
              <a:schemeClr val="tx1"/>
            </a:solidFill>
          </a:ln>
        </p:spPr>
      </p:pic>
      <p:pic>
        <p:nvPicPr>
          <p:cNvPr id="50" name="Graphic 49" descr="Badge with solid fill">
            <a:extLst>
              <a:ext uri="{FF2B5EF4-FFF2-40B4-BE49-F238E27FC236}">
                <a16:creationId xmlns:a16="http://schemas.microsoft.com/office/drawing/2014/main" id="{3952B609-A024-C542-F137-F879A064996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760685" y="2485831"/>
            <a:ext cx="453190" cy="463216"/>
          </a:xfrm>
          <a:prstGeom prst="rect">
            <a:avLst/>
          </a:prstGeom>
        </p:spPr>
      </p:pic>
      <p:pic>
        <p:nvPicPr>
          <p:cNvPr id="51" name="Picture 50">
            <a:extLst>
              <a:ext uri="{FF2B5EF4-FFF2-40B4-BE49-F238E27FC236}">
                <a16:creationId xmlns:a16="http://schemas.microsoft.com/office/drawing/2014/main" id="{299B54CE-5332-7198-7E01-E37992D2C82D}"/>
              </a:ext>
            </a:extLst>
          </p:cNvPr>
          <p:cNvPicPr>
            <a:picLocks noChangeAspect="1"/>
          </p:cNvPicPr>
          <p:nvPr/>
        </p:nvPicPr>
        <p:blipFill>
          <a:blip r:embed="rId13"/>
          <a:stretch>
            <a:fillRect/>
          </a:stretch>
        </p:blipFill>
        <p:spPr>
          <a:xfrm>
            <a:off x="6419284" y="4865502"/>
            <a:ext cx="3341401" cy="1409024"/>
          </a:xfrm>
          <a:prstGeom prst="rect">
            <a:avLst/>
          </a:prstGeom>
          <a:ln>
            <a:solidFill>
              <a:schemeClr val="tx1"/>
            </a:solidFill>
          </a:ln>
        </p:spPr>
      </p:pic>
      <p:pic>
        <p:nvPicPr>
          <p:cNvPr id="52" name="Graphic 51" descr="Badge 3 with solid fill">
            <a:extLst>
              <a:ext uri="{FF2B5EF4-FFF2-40B4-BE49-F238E27FC236}">
                <a16:creationId xmlns:a16="http://schemas.microsoft.com/office/drawing/2014/main" id="{42A997AD-3542-D0AB-E9CC-976BF748712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88029" y="5732499"/>
            <a:ext cx="453190" cy="453190"/>
          </a:xfrm>
          <a:prstGeom prst="rect">
            <a:avLst/>
          </a:prstGeom>
        </p:spPr>
      </p:pic>
      <p:pic>
        <p:nvPicPr>
          <p:cNvPr id="53" name="Graphic 52" descr="Badge 1 with solid fill">
            <a:extLst>
              <a:ext uri="{FF2B5EF4-FFF2-40B4-BE49-F238E27FC236}">
                <a16:creationId xmlns:a16="http://schemas.microsoft.com/office/drawing/2014/main" id="{DBE18C2C-7391-3CE7-BA60-8849A46D44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7275" y="1053595"/>
            <a:ext cx="433137" cy="433137"/>
          </a:xfrm>
          <a:prstGeom prst="rect">
            <a:avLst/>
          </a:prstGeom>
        </p:spPr>
      </p:pic>
      <p:pic>
        <p:nvPicPr>
          <p:cNvPr id="54" name="Graphic 53" descr="Badge 1 with solid fill">
            <a:extLst>
              <a:ext uri="{FF2B5EF4-FFF2-40B4-BE49-F238E27FC236}">
                <a16:creationId xmlns:a16="http://schemas.microsoft.com/office/drawing/2014/main" id="{EC47E412-AD67-8625-5059-B65A395AD2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06234" y="2034329"/>
            <a:ext cx="433137" cy="433137"/>
          </a:xfrm>
          <a:prstGeom prst="rect">
            <a:avLst/>
          </a:prstGeom>
        </p:spPr>
      </p:pic>
      <p:pic>
        <p:nvPicPr>
          <p:cNvPr id="55" name="Graphic 54" descr="Badge with solid fill">
            <a:extLst>
              <a:ext uri="{FF2B5EF4-FFF2-40B4-BE49-F238E27FC236}">
                <a16:creationId xmlns:a16="http://schemas.microsoft.com/office/drawing/2014/main" id="{0251ACC9-27B5-E953-43B4-AA5482894A8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4313" y="1492297"/>
            <a:ext cx="453190" cy="463216"/>
          </a:xfrm>
          <a:prstGeom prst="rect">
            <a:avLst/>
          </a:prstGeom>
        </p:spPr>
      </p:pic>
      <p:pic>
        <p:nvPicPr>
          <p:cNvPr id="56" name="Graphic 55" descr="Badge with solid fill">
            <a:extLst>
              <a:ext uri="{FF2B5EF4-FFF2-40B4-BE49-F238E27FC236}">
                <a16:creationId xmlns:a16="http://schemas.microsoft.com/office/drawing/2014/main" id="{D490C534-D1E9-A458-3C9A-29B9FB8F447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98832" y="2482959"/>
            <a:ext cx="453190" cy="463216"/>
          </a:xfrm>
          <a:prstGeom prst="rect">
            <a:avLst/>
          </a:prstGeom>
        </p:spPr>
      </p:pic>
      <p:sp>
        <p:nvSpPr>
          <p:cNvPr id="57" name="TextBox 56">
            <a:extLst>
              <a:ext uri="{FF2B5EF4-FFF2-40B4-BE49-F238E27FC236}">
                <a16:creationId xmlns:a16="http://schemas.microsoft.com/office/drawing/2014/main" id="{76915E4E-0332-EE73-38FB-AAF0F2C309C3}"/>
              </a:ext>
            </a:extLst>
          </p:cNvPr>
          <p:cNvSpPr txBox="1"/>
          <p:nvPr/>
        </p:nvSpPr>
        <p:spPr>
          <a:xfrm>
            <a:off x="4777502" y="6237815"/>
            <a:ext cx="7878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dirty="0">
                <a:solidFill>
                  <a:srgbClr val="00B050"/>
                </a:solidFill>
                <a:highlight>
                  <a:srgbClr val="FFFFFF"/>
                </a:highlight>
                <a:latin typeface="Roboto"/>
                <a:ea typeface="Roboto"/>
                <a:cs typeface="Roboto"/>
              </a:rPr>
              <a:t>✔</a:t>
            </a:r>
            <a:endParaRPr lang="en-US" sz="3600" b="1" dirty="0">
              <a:solidFill>
                <a:srgbClr val="00B050"/>
              </a:solidFill>
            </a:endParaRPr>
          </a:p>
        </p:txBody>
      </p:sp>
      <p:sp>
        <p:nvSpPr>
          <p:cNvPr id="61" name="TextBox 60">
            <a:extLst>
              <a:ext uri="{FF2B5EF4-FFF2-40B4-BE49-F238E27FC236}">
                <a16:creationId xmlns:a16="http://schemas.microsoft.com/office/drawing/2014/main" id="{4812F6B1-078D-36E8-3CE1-7287044CC6E5}"/>
              </a:ext>
            </a:extLst>
          </p:cNvPr>
          <p:cNvSpPr txBox="1"/>
          <p:nvPr/>
        </p:nvSpPr>
        <p:spPr>
          <a:xfrm>
            <a:off x="1086056" y="6146824"/>
            <a:ext cx="5019469" cy="1015663"/>
          </a:xfrm>
          <a:prstGeom prst="rect">
            <a:avLst/>
          </a:prstGeom>
          <a:noFill/>
        </p:spPr>
        <p:txBody>
          <a:bodyPr wrap="square" lIns="91440" tIns="45720" rIns="91440" bIns="45720" anchor="t">
            <a:spAutoFit/>
          </a:bodyPr>
          <a:lstStyle/>
          <a:p>
            <a:pPr>
              <a:buClr>
                <a:srgbClr val="C6E5DF"/>
              </a:buClr>
            </a:pPr>
            <a:r>
              <a:rPr lang="en-US" sz="2000" b="1" dirty="0"/>
              <a:t>You can close this guide and </a:t>
            </a:r>
            <a:endParaRPr lang="en-US" sz="2000" dirty="0"/>
          </a:p>
          <a:p>
            <a:r>
              <a:rPr lang="en-US" sz="2000" b="1" dirty="0"/>
              <a:t>apply for the competition.</a:t>
            </a:r>
            <a:endParaRPr lang="en-US" sz="2000" dirty="0">
              <a:cs typeface="Arial"/>
            </a:endParaRPr>
          </a:p>
          <a:p>
            <a:pPr>
              <a:buClr>
                <a:srgbClr val="C6E5DF"/>
              </a:buClr>
            </a:pPr>
            <a:endParaRPr lang="en-IE" sz="2000">
              <a:cs typeface="Arial"/>
            </a:endParaRPr>
          </a:p>
        </p:txBody>
      </p:sp>
      <p:sp>
        <p:nvSpPr>
          <p:cNvPr id="62" name="TextBox 61">
            <a:extLst>
              <a:ext uri="{FF2B5EF4-FFF2-40B4-BE49-F238E27FC236}">
                <a16:creationId xmlns:a16="http://schemas.microsoft.com/office/drawing/2014/main" id="{C980184C-E7EE-CCD5-62D5-A34FEAA29F9F}"/>
              </a:ext>
            </a:extLst>
          </p:cNvPr>
          <p:cNvSpPr txBox="1"/>
          <p:nvPr/>
        </p:nvSpPr>
        <p:spPr>
          <a:xfrm>
            <a:off x="1023215" y="4376238"/>
            <a:ext cx="4202414" cy="707886"/>
          </a:xfrm>
          <a:prstGeom prst="rect">
            <a:avLst/>
          </a:prstGeom>
          <a:noFill/>
        </p:spPr>
        <p:txBody>
          <a:bodyPr wrap="square">
            <a:spAutoFit/>
          </a:bodyPr>
          <a:lstStyle/>
          <a:p>
            <a:pPr>
              <a:buClr>
                <a:srgbClr val="0066FF"/>
              </a:buClr>
            </a:pPr>
            <a:r>
              <a:rPr lang="en-GB" sz="2000">
                <a:solidFill>
                  <a:srgbClr val="0D0D0D"/>
                </a:solidFill>
                <a:cs typeface="Arial"/>
              </a:rPr>
              <a:t>Click </a:t>
            </a:r>
            <a:r>
              <a:rPr lang="en-GB" sz="2000" b="1">
                <a:solidFill>
                  <a:srgbClr val="0D0D0D"/>
                </a:solidFill>
                <a:cs typeface="Arial"/>
              </a:rPr>
              <a:t>“Apply to a competition” </a:t>
            </a:r>
            <a:r>
              <a:rPr lang="en-GB" sz="2000">
                <a:solidFill>
                  <a:srgbClr val="0D0D0D"/>
                </a:solidFill>
                <a:cs typeface="Arial"/>
              </a:rPr>
              <a:t>and apply for the competition.</a:t>
            </a:r>
            <a:endParaRPr lang="en-IE" sz="2000" b="1">
              <a:cs typeface="Arial"/>
            </a:endParaRPr>
          </a:p>
        </p:txBody>
      </p:sp>
      <p:pic>
        <p:nvPicPr>
          <p:cNvPr id="63" name="Graphic 62" descr="Badge 3 with solid fill">
            <a:extLst>
              <a:ext uri="{FF2B5EF4-FFF2-40B4-BE49-F238E27FC236}">
                <a16:creationId xmlns:a16="http://schemas.microsoft.com/office/drawing/2014/main" id="{870B8D3C-AB7D-0107-B017-1F3EFB4054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7247" y="4358641"/>
            <a:ext cx="453190" cy="453190"/>
          </a:xfrm>
          <a:prstGeom prst="rect">
            <a:avLst/>
          </a:prstGeom>
        </p:spPr>
      </p:pic>
      <p:pic>
        <p:nvPicPr>
          <p:cNvPr id="64" name="Graphic 63" descr="Badge 3 with solid fill">
            <a:extLst>
              <a:ext uri="{FF2B5EF4-FFF2-40B4-BE49-F238E27FC236}">
                <a16:creationId xmlns:a16="http://schemas.microsoft.com/office/drawing/2014/main" id="{5DB502C2-5380-4D37-B7A2-FE729E5E7A9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52457" y="5671270"/>
            <a:ext cx="453190" cy="453190"/>
          </a:xfrm>
          <a:prstGeom prst="rect">
            <a:avLst/>
          </a:prstGeom>
        </p:spPr>
      </p:pic>
      <p:sp>
        <p:nvSpPr>
          <p:cNvPr id="3" name="Oval 2">
            <a:extLst>
              <a:ext uri="{FF2B5EF4-FFF2-40B4-BE49-F238E27FC236}">
                <a16:creationId xmlns:a16="http://schemas.microsoft.com/office/drawing/2014/main" id="{0DE1C4FE-A9DE-E76C-154B-15EAE98FFBDE}"/>
              </a:ext>
            </a:extLst>
          </p:cNvPr>
          <p:cNvSpPr/>
          <p:nvPr/>
        </p:nvSpPr>
        <p:spPr>
          <a:xfrm>
            <a:off x="10033571" y="2165436"/>
            <a:ext cx="360608" cy="360608"/>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1</a:t>
            </a:r>
            <a:endParaRPr lang="en-IE" sz="1800"/>
          </a:p>
        </p:txBody>
      </p:sp>
      <p:sp>
        <p:nvSpPr>
          <p:cNvPr id="6" name="Content Placeholder 2">
            <a:extLst>
              <a:ext uri="{FF2B5EF4-FFF2-40B4-BE49-F238E27FC236}">
                <a16:creationId xmlns:a16="http://schemas.microsoft.com/office/drawing/2014/main" id="{BB723955-D52B-AF0D-0DCE-ACF6FC57494D}"/>
              </a:ext>
            </a:extLst>
          </p:cNvPr>
          <p:cNvSpPr txBox="1">
            <a:spLocks/>
          </p:cNvSpPr>
          <p:nvPr/>
        </p:nvSpPr>
        <p:spPr>
          <a:xfrm>
            <a:off x="627379" y="228908"/>
            <a:ext cx="4597219" cy="708940"/>
          </a:xfrm>
          <a:prstGeom prst="rect">
            <a:avLst/>
          </a:prstGeom>
          <a:noFill/>
          <a:ln w="12700" cap="rnd" cmpd="sng" algn="ctr">
            <a:solidFill>
              <a:schemeClr val="tx1"/>
            </a:solidFill>
            <a:prstDash val="solid"/>
            <a:round/>
          </a:ln>
          <a:effectLst/>
        </p:spPr>
        <p:txBody>
          <a:bodyPr vert="horz" lIns="72000" tIns="72000" rIns="72000" bIns="72000" rtlCol="0" anchor="t">
            <a:no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a:solidFill>
                  <a:schemeClr val="tx1"/>
                </a:solidFill>
              </a:rPr>
              <a:t>Scenario 1 - </a:t>
            </a:r>
            <a:r>
              <a:rPr lang="en-US" sz="2200">
                <a:solidFill>
                  <a:schemeClr val="tx1"/>
                </a:solidFill>
              </a:rPr>
              <a:t>Your account is connected to an external EU Login</a:t>
            </a:r>
            <a:endParaRPr lang="en-US" sz="2200">
              <a:solidFill>
                <a:schemeClr val="tx1"/>
              </a:solidFill>
              <a:cs typeface="Arial"/>
            </a:endParaRPr>
          </a:p>
          <a:p>
            <a:pPr fontAlgn="base"/>
            <a:endParaRPr lang="en-US" sz="2200" b="1" kern="1200">
              <a:solidFill>
                <a:srgbClr val="0066FF"/>
              </a:solidFill>
              <a:latin typeface="+mn-lt"/>
              <a:cs typeface="Arial"/>
            </a:endParaRPr>
          </a:p>
        </p:txBody>
      </p:sp>
      <p:sp>
        <p:nvSpPr>
          <p:cNvPr id="7" name="Content Placeholder 2">
            <a:extLst>
              <a:ext uri="{FF2B5EF4-FFF2-40B4-BE49-F238E27FC236}">
                <a16:creationId xmlns:a16="http://schemas.microsoft.com/office/drawing/2014/main" id="{01F211B3-6901-6AA9-495C-5EC6C439EA2A}"/>
              </a:ext>
            </a:extLst>
          </p:cNvPr>
          <p:cNvSpPr txBox="1">
            <a:spLocks/>
          </p:cNvSpPr>
          <p:nvPr/>
        </p:nvSpPr>
        <p:spPr>
          <a:xfrm>
            <a:off x="6170905" y="225480"/>
            <a:ext cx="5112755" cy="702063"/>
          </a:xfrm>
          <a:prstGeom prst="rect">
            <a:avLst/>
          </a:prstGeom>
          <a:noFill/>
          <a:ln w="12700" cap="rnd" cmpd="sng" algn="ctr">
            <a:solidFill>
              <a:schemeClr val="tx1"/>
            </a:solidFill>
            <a:prstDash val="solid"/>
            <a:round/>
          </a:ln>
          <a:effectLst/>
        </p:spPr>
        <p:txBody>
          <a:bodyPr vert="horz" lIns="72000" tIns="72000" rIns="72000" bIns="72000" rtlCol="0" anchor="t">
            <a:no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a:solidFill>
                  <a:schemeClr val="tx1"/>
                </a:solidFill>
              </a:rPr>
              <a:t>Scenario 2 - </a:t>
            </a:r>
            <a:r>
              <a:rPr lang="en-US" sz="2200">
                <a:solidFill>
                  <a:schemeClr val="tx1"/>
                </a:solidFill>
              </a:rPr>
              <a:t>Your account is connected to a corporate EU Login</a:t>
            </a:r>
            <a:br>
              <a:rPr lang="en-US" sz="2200" b="1">
                <a:solidFill>
                  <a:schemeClr val="tx1"/>
                </a:solidFill>
              </a:rPr>
            </a:br>
            <a:endParaRPr lang="en-US" sz="2200" b="1">
              <a:solidFill>
                <a:schemeClr val="tx1"/>
              </a:solidFill>
              <a:cs typeface="Arial"/>
            </a:endParaRPr>
          </a:p>
          <a:p>
            <a:pPr fontAlgn="base"/>
            <a:endParaRPr lang="en-US" b="1" kern="1200">
              <a:solidFill>
                <a:schemeClr val="accent4"/>
              </a:solidFill>
              <a:latin typeface="+mn-lt"/>
              <a:cs typeface="Arial"/>
            </a:endParaRPr>
          </a:p>
        </p:txBody>
      </p:sp>
      <p:sp>
        <p:nvSpPr>
          <p:cNvPr id="8" name="Content Placeholder 2">
            <a:extLst>
              <a:ext uri="{FF2B5EF4-FFF2-40B4-BE49-F238E27FC236}">
                <a16:creationId xmlns:a16="http://schemas.microsoft.com/office/drawing/2014/main" id="{413C6B64-7F69-2C03-25A2-FE343BACACE1}"/>
              </a:ext>
            </a:extLst>
          </p:cNvPr>
          <p:cNvSpPr txBox="1">
            <a:spLocks/>
          </p:cNvSpPr>
          <p:nvPr/>
        </p:nvSpPr>
        <p:spPr>
          <a:xfrm>
            <a:off x="968533" y="1456124"/>
            <a:ext cx="3764634" cy="707116"/>
          </a:xfrm>
          <a:prstGeom prst="rect">
            <a:avLst/>
          </a:prstGeom>
          <a:noFill/>
        </p:spPr>
        <p:txBody>
          <a:bodyPr vert="horz" lIns="144000" tIns="144000" rIns="144000" bIns="144000" rtlCol="0" anchor="t">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66FF"/>
              </a:buClr>
            </a:pPr>
            <a:r>
              <a:rPr lang="en-GB">
                <a:solidFill>
                  <a:srgbClr val="0D0D0D"/>
                </a:solidFill>
                <a:cs typeface="Arial"/>
              </a:rPr>
              <a:t>Click </a:t>
            </a:r>
            <a:r>
              <a:rPr lang="en-GB" b="1">
                <a:solidFill>
                  <a:srgbClr val="0D0D0D"/>
                </a:solidFill>
                <a:cs typeface="Arial"/>
              </a:rPr>
              <a:t>“My applications</a:t>
            </a:r>
            <a:r>
              <a:rPr lang="en-GB">
                <a:solidFill>
                  <a:srgbClr val="0D0D0D"/>
                </a:solidFill>
                <a:cs typeface="Arial"/>
              </a:rPr>
              <a:t>”.</a:t>
            </a:r>
            <a:endParaRPr lang="en-IE">
              <a:cs typeface="Arial"/>
            </a:endParaRPr>
          </a:p>
          <a:p>
            <a:pPr>
              <a:buClr>
                <a:srgbClr val="0066FF"/>
              </a:buClr>
            </a:pPr>
            <a:endParaRPr lang="en-US">
              <a:cs typeface="Arial"/>
            </a:endParaRPr>
          </a:p>
          <a:p>
            <a:endParaRPr lang="en-IE">
              <a:cs typeface="Arial"/>
            </a:endParaRPr>
          </a:p>
        </p:txBody>
      </p:sp>
    </p:spTree>
    <p:extLst>
      <p:ext uri="{BB962C8B-B14F-4D97-AF65-F5344CB8AC3E}">
        <p14:creationId xmlns:p14="http://schemas.microsoft.com/office/powerpoint/2010/main" val="4207732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EE628-1CC2-6758-2208-58231270BF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F25D86-B98F-278B-A82D-44F413A7C5A4}"/>
              </a:ext>
            </a:extLst>
          </p:cNvPr>
          <p:cNvSpPr>
            <a:spLocks noGrp="1"/>
          </p:cNvSpPr>
          <p:nvPr>
            <p:ph type="title"/>
          </p:nvPr>
        </p:nvSpPr>
        <p:spPr>
          <a:xfrm>
            <a:off x="838200" y="3428999"/>
            <a:ext cx="10515600" cy="1300382"/>
          </a:xfrm>
        </p:spPr>
        <p:txBody>
          <a:bodyPr/>
          <a:lstStyle/>
          <a:p>
            <a:r>
              <a:rPr lang="en-US"/>
              <a:t>Step 2: Log in </a:t>
            </a:r>
            <a:r>
              <a:rPr lang="en-US">
                <a:solidFill>
                  <a:srgbClr val="003399"/>
                </a:solidFill>
              </a:rPr>
              <a:t>with</a:t>
            </a:r>
            <a:r>
              <a:rPr lang="en-US"/>
              <a:t> your external EU Login account</a:t>
            </a:r>
          </a:p>
        </p:txBody>
      </p:sp>
    </p:spTree>
    <p:extLst>
      <p:ext uri="{BB962C8B-B14F-4D97-AF65-F5344CB8AC3E}">
        <p14:creationId xmlns:p14="http://schemas.microsoft.com/office/powerpoint/2010/main" val="1041214799"/>
      </p:ext>
    </p:extLst>
  </p:cSld>
  <p:clrMapOvr>
    <a:masterClrMapping/>
  </p:clrMapOvr>
</p:sld>
</file>

<file path=ppt/theme/theme1.xml><?xml version="1.0" encoding="utf-8"?>
<a:theme xmlns:a="http://schemas.openxmlformats.org/drawingml/2006/main" name="colour palette new PPT">
  <a:themeElements>
    <a:clrScheme name="EC Colour Palette 2024">
      <a:dk1>
        <a:sysClr val="windowText" lastClr="000000"/>
      </a:dk1>
      <a:lt1>
        <a:sysClr val="window" lastClr="FFFFFF"/>
      </a:lt1>
      <a:dk2>
        <a:srgbClr val="003399"/>
      </a:dk2>
      <a:lt2>
        <a:srgbClr val="C6E5DF"/>
      </a:lt2>
      <a:accent1>
        <a:srgbClr val="44BA7E"/>
      </a:accent1>
      <a:accent2>
        <a:srgbClr val="000083"/>
      </a:accent2>
      <a:accent3>
        <a:srgbClr val="48038C"/>
      </a:accent3>
      <a:accent4>
        <a:srgbClr val="FF712C"/>
      </a:accent4>
      <a:accent5>
        <a:srgbClr val="FFD34E"/>
      </a:accent5>
      <a:accent6>
        <a:srgbClr val="DD0C86"/>
      </a:accent6>
      <a:hlink>
        <a:srgbClr val="003399"/>
      </a:hlink>
      <a:folHlink>
        <a:srgbClr val="003399"/>
      </a:folHlink>
    </a:clrScheme>
    <a:fontScheme name="EC revam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ur palette new PPT" id="{E6BB5664-7BDD-4A65-BCFB-018F3705D2C3}" vid="{6B9E8826-94D2-4F42-A051-4126D816BAA4}"/>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104a7e3-e0a9-46cf-92ee-9b62dc9a36e8">
      <Terms xmlns="http://schemas.microsoft.com/office/infopath/2007/PartnerControls"/>
    </lcf76f155ced4ddcb4097134ff3c332f>
    <TaxCatchAll xmlns="641315ca-0572-423e-bd92-cff020455c2a" xsi:nil="true"/>
    <_ip_UnifiedCompliancePolicyUIAction xmlns="http://schemas.microsoft.com/sharepoint/v3" xsi:nil="true"/>
    <Program_x002f_Project xmlns="c104a7e3-e0a9-46cf-92ee-9b62dc9a36e8" xsi:nil="true"/>
    <Nature xmlns="c104a7e3-e0a9-46cf-92ee-9b62dc9a36e8" xsi:nil="true"/>
    <Status xmlns="c104a7e3-e0a9-46cf-92ee-9b62dc9a36e8" xsi:nil="true"/>
    <Notes xmlns="c104a7e3-e0a9-46cf-92ee-9b62dc9a36e8" xsi:nil="true"/>
    <DocumentType xmlns="c104a7e3-e0a9-46cf-92ee-9b62dc9a36e8" xsi:nil="true"/>
    <_ip_UnifiedCompliancePolicyProperties xmlns="http://schemas.microsoft.com/sharepoint/v3" xsi:nil="true"/>
    <description xmlns="c104a7e3-e0a9-46cf-92ee-9b62dc9a36e8" xsi:nil="true"/>
    <Details xmlns="c104a7e3-e0a9-46cf-92ee-9b62dc9a36e8" xsi:nil="true"/>
    <Check xmlns="c104a7e3-e0a9-46cf-92ee-9b62dc9a36e8" xsi:nil="true"/>
    <Comments xmlns="c104a7e3-e0a9-46cf-92ee-9b62dc9a36e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E8DAEBAB9BA884591FD7B89E63AD785" ma:contentTypeVersion="32" ma:contentTypeDescription="Create a new document." ma:contentTypeScope="" ma:versionID="373bb4b23cff145a39c2e8623004f629">
  <xsd:schema xmlns:xsd="http://www.w3.org/2001/XMLSchema" xmlns:xs="http://www.w3.org/2001/XMLSchema" xmlns:p="http://schemas.microsoft.com/office/2006/metadata/properties" xmlns:ns1="http://schemas.microsoft.com/sharepoint/v3" xmlns:ns2="c104a7e3-e0a9-46cf-92ee-9b62dc9a36e8" xmlns:ns3="641315ca-0572-423e-bd92-cff020455c2a" targetNamespace="http://schemas.microsoft.com/office/2006/metadata/properties" ma:root="true" ma:fieldsID="8da6e8abcec21b92ac472252bdaccef3" ns1:_="" ns2:_="" ns3:_="">
    <xsd:import namespace="http://schemas.microsoft.com/sharepoint/v3"/>
    <xsd:import namespace="c104a7e3-e0a9-46cf-92ee-9b62dc9a36e8"/>
    <xsd:import namespace="641315ca-0572-423e-bd92-cff020455c2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Details" minOccurs="0"/>
                <xsd:element ref="ns2:lcf76f155ced4ddcb4097134ff3c332f" minOccurs="0"/>
                <xsd:element ref="ns3:TaxCatchAll" minOccurs="0"/>
                <xsd:element ref="ns2:MediaServiceLocation" minOccurs="0"/>
                <xsd:element ref="ns1:_ip_UnifiedCompliancePolicyProperties" minOccurs="0"/>
                <xsd:element ref="ns1:_ip_UnifiedCompliancePolicyUIAction" minOccurs="0"/>
                <xsd:element ref="ns2:description" minOccurs="0"/>
                <xsd:element ref="ns2:DocumentType" minOccurs="0"/>
                <xsd:element ref="ns2:MediaServiceObjectDetectorVersions" minOccurs="0"/>
                <xsd:element ref="ns2:Program_x002f_Project" minOccurs="0"/>
                <xsd:element ref="ns2:Status" minOccurs="0"/>
                <xsd:element ref="ns2:Check" minOccurs="0"/>
                <xsd:element ref="ns2:Comments" minOccurs="0"/>
                <xsd:element ref="ns2:MediaServiceSearchProperties" minOccurs="0"/>
                <xsd:element ref="ns2:Nature"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04a7e3-e0a9-46cf-92ee-9b62dc9a36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Details" ma:index="20" nillable="true" ma:displayName="Details" ma:description="Details on the file or folder (origin, purpose, etc.)" ma:internalName="Details">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description" ma:index="27" nillable="true" ma:displayName="description" ma:format="Dropdown" ma:internalName="description">
      <xsd:simpleType>
        <xsd:restriction base="dms:Text">
          <xsd:maxLength value="255"/>
        </xsd:restriction>
      </xsd:simpleType>
    </xsd:element>
    <xsd:element name="DocumentType" ma:index="28" nillable="true" ma:displayName="Document Type" ma:format="Dropdown" ma:internalName="DocumentType">
      <xsd:simpleType>
        <xsd:restriction base="dms:Choice">
          <xsd:enumeration value="Information"/>
          <xsd:enumeration value="Form"/>
        </xsd:restriction>
      </xsd:simple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element name="Program_x002f_Project" ma:index="30" nillable="true" ma:displayName="Level" ma:format="Dropdown" ma:internalName="Program_x002f_Project">
      <xsd:simpleType>
        <xsd:restriction base="dms:Choice">
          <xsd:enumeration value="HRT"/>
          <xsd:enumeration value="PSR"/>
          <xsd:enumeration value="SD"/>
          <xsd:enumeration value="IDOC"/>
          <xsd:enumeration value="Other"/>
        </xsd:restriction>
      </xsd:simpleType>
    </xsd:element>
    <xsd:element name="Status" ma:index="31" nillable="true" ma:displayName="Status" ma:format="Dropdown" ma:internalName="Status">
      <xsd:simpleType>
        <xsd:restriction base="dms:Choice">
          <xsd:enumeration value="Current"/>
          <xsd:enumeration value="Archive"/>
          <xsd:enumeration value="Reference Material"/>
          <xsd:enumeration value="Not approved"/>
        </xsd:restriction>
      </xsd:simpleType>
    </xsd:element>
    <xsd:element name="Check" ma:index="32" nillable="true" ma:displayName="Check" ma:format="Dropdown" ma:internalName="Check">
      <xsd:simpleType>
        <xsd:restriction base="dms:Choice">
          <xsd:enumeration value="Not checked"/>
          <xsd:enumeration value="Checked"/>
          <xsd:enumeration value="Choice 3"/>
        </xsd:restriction>
      </xsd:simpleType>
    </xsd:element>
    <xsd:element name="Comments" ma:index="33" nillable="true" ma:displayName="Comments" ma:format="Dropdown" ma:internalName="Comments">
      <xsd:simpleType>
        <xsd:restriction base="dms:Note">
          <xsd:maxLength value="255"/>
        </xsd:restriction>
      </xsd:simpleType>
    </xsd:element>
    <xsd:element name="MediaServiceSearchProperties" ma:index="34" nillable="true" ma:displayName="MediaServiceSearchProperties" ma:hidden="true" ma:internalName="MediaServiceSearchProperties" ma:readOnly="true">
      <xsd:simpleType>
        <xsd:restriction base="dms:Note"/>
      </xsd:simpleType>
    </xsd:element>
    <xsd:element name="Nature" ma:index="35" nillable="true" ma:displayName="Nature" ma:format="Dropdown" ma:internalName="Nature">
      <xsd:simpleType>
        <xsd:restriction base="dms:Choice">
          <xsd:enumeration value="Project Charter"/>
          <xsd:enumeration value="Minutes"/>
          <xsd:enumeration value="Agenda"/>
          <xsd:enumeration value="Presentation"/>
        </xsd:restriction>
      </xsd:simpleType>
    </xsd:element>
    <xsd:element name="Notes" ma:index="36"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41315ca-0572-423e-bd92-cff020455c2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78d7aef-50d1-46bf-9e1e-16ddce90791f}" ma:internalName="TaxCatchAll" ma:showField="CatchAllData" ma:web="641315ca-0572-423e-bd92-cff020455c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A2DCB3-BFED-4F85-829E-3A1A9F4EE1EF}">
  <ds:schemaRefs>
    <ds:schemaRef ds:uri="641315ca-0572-423e-bd92-cff020455c2a"/>
    <ds:schemaRef ds:uri="c104a7e3-e0a9-46cf-92ee-9b62dc9a36e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70218EC-146D-4522-9D16-9B5168FD668A}">
  <ds:schemaRefs>
    <ds:schemaRef ds:uri="641315ca-0572-423e-bd92-cff020455c2a"/>
    <ds:schemaRef ds:uri="c104a7e3-e0a9-46cf-92ee-9b62dc9a36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2F3B215-DCD8-4B08-9205-EA8636E862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25</Slides>
  <Notes>16</Notes>
  <HiddenSlides>0</HiddenSlide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colour palette new PPT</vt:lpstr>
      <vt:lpstr>Instructions for staff applying to open competitions organised by EPSO</vt:lpstr>
      <vt:lpstr>Is this guide for you?</vt:lpstr>
      <vt:lpstr>Table of contents</vt:lpstr>
      <vt:lpstr>About this guide</vt:lpstr>
      <vt:lpstr>Step 1: Check your account profile in  the Single Candidate Portal</vt:lpstr>
      <vt:lpstr>PowerPoint Presentation</vt:lpstr>
      <vt:lpstr>PowerPoint Presentation</vt:lpstr>
      <vt:lpstr>PowerPoint Presentation</vt:lpstr>
      <vt:lpstr>Step 2: Log in with your external EU Login account</vt:lpstr>
      <vt:lpstr>PowerPoint Presentation</vt:lpstr>
      <vt:lpstr>PowerPoint Presentation</vt:lpstr>
      <vt:lpstr>PowerPoint Presentation</vt:lpstr>
      <vt:lpstr>PowerPoint Presentation</vt:lpstr>
      <vt:lpstr>Step 3: Set up multi-factor authentication</vt:lpstr>
      <vt:lpstr>PowerPoint Presentation</vt:lpstr>
      <vt:lpstr>PowerPoint Presentation</vt:lpstr>
      <vt:lpstr>PowerPoint Presentation</vt:lpstr>
      <vt:lpstr>Step 4: Use your EU Login to create a Single Candidate Portal account.</vt:lpstr>
      <vt:lpstr>PowerPoint Presentation</vt:lpstr>
      <vt:lpstr>PowerPoint Presentation</vt:lpstr>
      <vt:lpstr>PowerPoint Presentation</vt:lpstr>
      <vt:lpstr>PowerPoint Presentation</vt:lpstr>
      <vt:lpstr>PowerPoint Presentation</vt:lpstr>
      <vt:lpstr>PowerPoint Presentation</vt:lpstr>
      <vt:lpstr>Do you have more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Yvonne (COMM)</dc:creator>
  <cp:revision>51</cp:revision>
  <dcterms:created xsi:type="dcterms:W3CDTF">2019-08-09T12:06:42Z</dcterms:created>
  <dcterms:modified xsi:type="dcterms:W3CDTF">2026-01-28T10:04:59Z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0x010100FE8DAEBAB9BA884591FD7B89E63AD785</vt:lpwstr>
  </property>
  <property fmtid="{D5CDD505-2E9C-101B-9397-08002B2CF9AE}" pid="3" name="MSIP_Label_6bd9ddd1-4d20-43f6-abfa-fc3c07406f94_Enabled">
    <vt:lpwstr>true</vt:lpwstr>
  </property>
  <property fmtid="{D5CDD505-2E9C-101B-9397-08002B2CF9AE}" pid="4" name="MSIP_Label_6bd9ddd1-4d20-43f6-abfa-fc3c07406f94_SetDate">
    <vt:lpwstr>2023-09-26T10:27:54Z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5f9041e0-26c3-439f-9557-91c751557f9e</vt:lpwstr>
  </property>
  <property fmtid="{D5CDD505-2E9C-101B-9397-08002B2CF9AE}" pid="9" name="MSIP_Label_6bd9ddd1-4d20-43f6-abfa-fc3c07406f94_ContentBits">
    <vt:lpwstr>0</vt:lpwstr>
  </property>
  <property fmtid="{D5CDD505-2E9C-101B-9397-08002B2CF9AE}" pid="10" name="MediaServiceImageTags">
    <vt:lpwstr/>
  </property>
</Properties>
</file>