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20" r:id="rId4"/>
  </p:sldMasterIdLst>
  <p:notesMasterIdLst>
    <p:notesMasterId r:id="rId30"/>
  </p:notesMasterIdLst>
  <p:handoutMasterIdLst>
    <p:handoutMasterId r:id="rId31"/>
  </p:handoutMasterIdLst>
  <p:sldIdLst>
    <p:sldId id="256" r:id="rId5"/>
    <p:sldId id="426" r:id="rId6"/>
    <p:sldId id="471" r:id="rId7"/>
    <p:sldId id="499" r:id="rId8"/>
    <p:sldId id="465" r:id="rId9"/>
    <p:sldId id="437" r:id="rId10"/>
    <p:sldId id="442" r:id="rId11"/>
    <p:sldId id="503" r:id="rId12"/>
    <p:sldId id="472" r:id="rId13"/>
    <p:sldId id="489" r:id="rId14"/>
    <p:sldId id="483" r:id="rId15"/>
    <p:sldId id="484" r:id="rId16"/>
    <p:sldId id="502" r:id="rId17"/>
    <p:sldId id="467" r:id="rId18"/>
    <p:sldId id="432" r:id="rId19"/>
    <p:sldId id="443" r:id="rId20"/>
    <p:sldId id="492" r:id="rId21"/>
    <p:sldId id="468" r:id="rId22"/>
    <p:sldId id="454" r:id="rId23"/>
    <p:sldId id="455" r:id="rId24"/>
    <p:sldId id="456" r:id="rId25"/>
    <p:sldId id="457" r:id="rId26"/>
    <p:sldId id="498" r:id="rId27"/>
    <p:sldId id="491" r:id="rId28"/>
    <p:sldId id="501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verview" id="{ECE3171E-3544-4462-9FA9-4B79BA55F59A}">
          <p14:sldIdLst>
            <p14:sldId id="256"/>
            <p14:sldId id="426"/>
            <p14:sldId id="471"/>
            <p14:sldId id="499"/>
          </p14:sldIdLst>
        </p14:section>
        <p14:section name="Check account type in Single Candidate Portal" id="{34480AD0-7FB8-4091-AD41-3F1A3DC9275B}">
          <p14:sldIdLst>
            <p14:sldId id="465"/>
            <p14:sldId id="437"/>
            <p14:sldId id="442"/>
            <p14:sldId id="503"/>
          </p14:sldIdLst>
        </p14:section>
        <p14:section name="Log in - external EU Login" id="{5CBC8211-0421-49F1-8961-4F9F7F786CD8}">
          <p14:sldIdLst>
            <p14:sldId id="472"/>
            <p14:sldId id="489"/>
            <p14:sldId id="483"/>
            <p14:sldId id="484"/>
            <p14:sldId id="502"/>
          </p14:sldIdLst>
        </p14:section>
        <p14:section name="MFA - Trusted Platform" id="{8956AA6E-B7DB-44E0-9D36-00C25CB8D581}">
          <p14:sldIdLst>
            <p14:sldId id="467"/>
            <p14:sldId id="432"/>
            <p14:sldId id="443"/>
            <p14:sldId id="492"/>
          </p14:sldIdLst>
        </p14:section>
        <p14:section name="Create a new account in Single Candidate Portal account" id="{B1B6B7E3-4B33-42B8-8BC4-10433BA86FA8}">
          <p14:sldIdLst>
            <p14:sldId id="468"/>
            <p14:sldId id="454"/>
            <p14:sldId id="455"/>
            <p14:sldId id="456"/>
            <p14:sldId id="457"/>
            <p14:sldId id="498"/>
            <p14:sldId id="491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7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116400-CE07-3A10-FDD7-58129A95D4C9}" name="RENAUD Sebastien (HR)" initials="SR" userId="RENAUD Sebastien (HR)" providerId="None"/>
  <p188:author id="{23DECE12-A659-D75E-4DDD-4C4E24C505FB}" name="FROJDH Eira (HR)" initials="F(" userId="S::eira.frojdh@ec.europa.eu::026c5e42-e41e-401c-9cba-e1bdd1410b26" providerId="AD"/>
  <p188:author id="{4EAB1134-9138-A74A-CEF3-9EECF33D19F8}" name="TALAJCZYK Daniel (HR)" initials="DT" userId="S::Daniel.TALAJCZYK@ec.europa.eu::a94ad933-7493-4e70-8f97-fa8ac9d081ce" providerId="AD"/>
  <p188:author id="{D05F6838-B3C9-7738-C8A1-C774747F010E}" name="BARONIO Davide (HR)" initials="DB" userId="S::Davide.BARONIO@ec.europa.eu::6989066a-d26d-4359-a645-bcf0e404025f" providerId="AD"/>
  <p188:author id="{D2F76D3A-42E6-DF22-975E-6118F150777B}" name="HEINEN Nathalie (EPSO)" initials="H(" userId="S::nathalie.heinen@ec.europa.eu::107be0b5-ecf6-4f78-aeba-99e9ce06b9a2" providerId="AD"/>
  <p188:author id="{B84EBF3B-5971-456F-B8E0-EF073FCBA95E}" name="DE BAETS Jean-Paul (HR)" initials="JD" userId="S::Jean-Paul.DE-BAETS@ec.europa.eu::6fe764af-46f5-4bf7-b445-fc780735056e" providerId="AD"/>
  <p188:author id="{B4D8755B-CC6D-4FE5-9F2A-D4472F827394}" name="PALLIKARAKIS Fania (HR)" initials="P(" userId="S::fania.pallikarakis@ec.europa.eu::9f36c910-9062-4d77-9ef7-6e936db5414e" providerId="AD"/>
  <p188:author id="{BBE67B5E-1D5F-D04C-072A-BA204ACBD7C4}" name="ISPAS Camelia Elena (HR)" initials="I(" userId="S::camelia-elena.ispas@ec.europa.eu::85a5be4c-b2c2-42ff-a2f7-9ef364208b23" providerId="AD"/>
  <p188:author id="{E782A864-AB49-3AF4-0BE7-C5CF0E9D29F8}" name="DE BAETS Jean-Paul (HR)" initials="D(" userId="S::jean-paul.de-baets@ec.europa.eu::6fe764af-46f5-4bf7-b445-fc780735056e" providerId="AD"/>
  <p188:author id="{16CBD075-F645-EA21-3AA7-0E378AF553FE}" name="PALLIKARAKIS Fania (HR)" initials="FP" userId="S::Fania.PALLIKARAKIS@ec.europa.eu::9f36c910-9062-4d77-9ef7-6e936db5414e" providerId="AD"/>
  <p188:author id="{C813AFAE-56F4-92B1-AEB3-EA0DE1D79BAC}" name="ZANARDI Pierfederica (HR)" initials="Z(" userId="S::pierfederica.zanardi@ec.europa.eu::44e46278-2f33-4409-b840-a7674b9bd2db" providerId="AD"/>
  <p188:author id="{C05383F3-1795-6C0B-5859-22F85252F5B1}" name="LAMBRECHT Regine (ESTAT-EXT)" initials="RL" userId="S::Regine.LAMBRECHT@ext.ec.europa.eu::1a5166bf-0d9b-4429-b96c-64f3c887b7a8" providerId="AD"/>
  <p188:author id="{E42205FF-D03B-0748-2455-10297C6A769D}" name="BARONIO Davide (HR)" initials="B(" userId="S::davide.baronio@ec.europa.eu::6989066a-d26d-4359-a645-bcf0e40402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A5386"/>
    <a:srgbClr val="D9E3FF"/>
    <a:srgbClr val="FBCD58"/>
    <a:srgbClr val="0066FF"/>
    <a:srgbClr val="C00000"/>
    <a:srgbClr val="F8B306"/>
    <a:srgbClr val="000000"/>
    <a:srgbClr val="0D0D0D"/>
    <a:srgbClr val="FDE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E6C3C-94A2-4CA0-9629-C5FF9A1373AC}" v="5" dt="2026-01-27T09:29:21.797"/>
    <p1510:client id="{4114795F-875C-E00A-10BB-D52FBF404A5A}" v="587" dt="2026-01-28T08:35:30.417"/>
    <p1510:client id="{5FF31A92-828E-1863-D3A7-94DF24D93437}" v="70" dt="2026-01-26T16:23:47.636"/>
    <p1510:client id="{6FA079F1-8462-83BD-D1A1-46E39D4FBE71}" v="7" dt="2026-01-26T16:03:53.396"/>
    <p1510:client id="{A3FEEAC4-35DC-4385-AB44-ECC90B2DD18A}" v="155" dt="2026-01-26T16:10:58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0" y="10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67" Type="http://customschemas.google.com/relationships/presentationmetadata" Target="metadata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7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AJCZYK Daniel (HR)" userId="a94ad933-7493-4e70-8f97-fa8ac9d081ce" providerId="ADAL" clId="{0029AFB4-B883-470F-8FF3-6A4520D747A3}"/>
    <pc:docChg chg="undo custSel modSld">
      <pc:chgData name="TALAJCZYK Daniel (HR)" userId="a94ad933-7493-4e70-8f97-fa8ac9d081ce" providerId="ADAL" clId="{0029AFB4-B883-470F-8FF3-6A4520D747A3}" dt="2026-01-26T08:49:17.130" v="695" actId="20577"/>
      <pc:docMkLst>
        <pc:docMk/>
      </pc:docMkLst>
      <pc:sldChg chg="modSp mod">
        <pc:chgData name="TALAJCZYK Daniel (HR)" userId="a94ad933-7493-4e70-8f97-fa8ac9d081ce" providerId="ADAL" clId="{0029AFB4-B883-470F-8FF3-6A4520D747A3}" dt="2026-01-26T07:59:31.753" v="11"/>
        <pc:sldMkLst>
          <pc:docMk/>
          <pc:sldMk cId="526694396" sldId="426"/>
        </pc:sldMkLst>
        <pc:spChg chg="mod">
          <ac:chgData name="TALAJCZYK Daniel (HR)" userId="a94ad933-7493-4e70-8f97-fa8ac9d081ce" providerId="ADAL" clId="{0029AFB4-B883-470F-8FF3-6A4520D747A3}" dt="2026-01-26T07:58:47.041" v="0" actId="27636"/>
          <ac:spMkLst>
            <pc:docMk/>
            <pc:sldMk cId="526694396" sldId="426"/>
            <ac:spMk id="2" creationId="{37A842E9-C66F-426E-E546-C0F14A0E3E90}"/>
          </ac:spMkLst>
        </pc:spChg>
        <pc:spChg chg="mod">
          <ac:chgData name="TALAJCZYK Daniel (HR)" userId="a94ad933-7493-4e70-8f97-fa8ac9d081ce" providerId="ADAL" clId="{0029AFB4-B883-470F-8FF3-6A4520D747A3}" dt="2026-01-26T07:59:07.234" v="2" actId="5793"/>
          <ac:spMkLst>
            <pc:docMk/>
            <pc:sldMk cId="526694396" sldId="426"/>
            <ac:spMk id="7" creationId="{32773FFD-3033-6CE7-9148-391EA4C69911}"/>
          </ac:spMkLst>
        </pc:spChg>
        <pc:spChg chg="mod">
          <ac:chgData name="TALAJCZYK Daniel (HR)" userId="a94ad933-7493-4e70-8f97-fa8ac9d081ce" providerId="ADAL" clId="{0029AFB4-B883-470F-8FF3-6A4520D747A3}" dt="2026-01-26T07:59:31.753" v="11"/>
          <ac:spMkLst>
            <pc:docMk/>
            <pc:sldMk cId="526694396" sldId="426"/>
            <ac:spMk id="9" creationId="{EF54A253-3904-9591-CDE9-491D0653EFAB}"/>
          </ac:spMkLst>
        </pc:spChg>
      </pc:sldChg>
      <pc:sldChg chg="modSp mod">
        <pc:chgData name="TALAJCZYK Daniel (HR)" userId="a94ad933-7493-4e70-8f97-fa8ac9d081ce" providerId="ADAL" clId="{0029AFB4-B883-470F-8FF3-6A4520D747A3}" dt="2026-01-26T08:43:23.979" v="469" actId="20577"/>
        <pc:sldMkLst>
          <pc:docMk/>
          <pc:sldMk cId="3234513383" sldId="432"/>
        </pc:sldMkLst>
        <pc:spChg chg="mod">
          <ac:chgData name="TALAJCZYK Daniel (HR)" userId="a94ad933-7493-4e70-8f97-fa8ac9d081ce" providerId="ADAL" clId="{0029AFB4-B883-470F-8FF3-6A4520D747A3}" dt="2026-01-26T08:43:04.340" v="458" actId="20577"/>
          <ac:spMkLst>
            <pc:docMk/>
            <pc:sldMk cId="3234513383" sldId="432"/>
            <ac:spMk id="2" creationId="{9EC50BE1-42AF-5389-06D4-4C8E7015372C}"/>
          </ac:spMkLst>
        </pc:spChg>
        <pc:spChg chg="mod">
          <ac:chgData name="TALAJCZYK Daniel (HR)" userId="a94ad933-7493-4e70-8f97-fa8ac9d081ce" providerId="ADAL" clId="{0029AFB4-B883-470F-8FF3-6A4520D747A3}" dt="2026-01-26T08:43:17.862" v="461" actId="1076"/>
          <ac:spMkLst>
            <pc:docMk/>
            <pc:sldMk cId="3234513383" sldId="432"/>
            <ac:spMk id="6" creationId="{E0A48BC9-F113-57C5-2884-715F394084F7}"/>
          </ac:spMkLst>
        </pc:spChg>
        <pc:spChg chg="mod">
          <ac:chgData name="TALAJCZYK Daniel (HR)" userId="a94ad933-7493-4e70-8f97-fa8ac9d081ce" providerId="ADAL" clId="{0029AFB4-B883-470F-8FF3-6A4520D747A3}" dt="2026-01-26T08:43:23.979" v="469" actId="20577"/>
          <ac:spMkLst>
            <pc:docMk/>
            <pc:sldMk cId="3234513383" sldId="432"/>
            <ac:spMk id="9" creationId="{0589D638-97DE-DBD3-DDC2-D8A679863059}"/>
          </ac:spMkLst>
        </pc:spChg>
        <pc:spChg chg="mod">
          <ac:chgData name="TALAJCZYK Daniel (HR)" userId="a94ad933-7493-4e70-8f97-fa8ac9d081ce" providerId="ADAL" clId="{0029AFB4-B883-470F-8FF3-6A4520D747A3}" dt="2026-01-26T08:43:21.274" v="462" actId="1076"/>
          <ac:spMkLst>
            <pc:docMk/>
            <pc:sldMk cId="3234513383" sldId="432"/>
            <ac:spMk id="11" creationId="{9CF0CC3B-A5A1-550B-3270-5D03299C9E14}"/>
          </ac:spMkLst>
        </pc:spChg>
      </pc:sldChg>
      <pc:sldChg chg="modSp mod">
        <pc:chgData name="TALAJCZYK Daniel (HR)" userId="a94ad933-7493-4e70-8f97-fa8ac9d081ce" providerId="ADAL" clId="{0029AFB4-B883-470F-8FF3-6A4520D747A3}" dt="2026-01-26T08:03:39.871" v="47" actId="1076"/>
        <pc:sldMkLst>
          <pc:docMk/>
          <pc:sldMk cId="1372737506" sldId="437"/>
        </pc:sldMkLst>
        <pc:spChg chg="mod">
          <ac:chgData name="TALAJCZYK Daniel (HR)" userId="a94ad933-7493-4e70-8f97-fa8ac9d081ce" providerId="ADAL" clId="{0029AFB4-B883-470F-8FF3-6A4520D747A3}" dt="2026-01-26T08:03:39.871" v="47" actId="1076"/>
          <ac:spMkLst>
            <pc:docMk/>
            <pc:sldMk cId="1372737506" sldId="437"/>
            <ac:spMk id="2" creationId="{65AC9764-9F50-52C2-D625-5E62A3F35AEC}"/>
          </ac:spMkLst>
        </pc:spChg>
        <pc:spChg chg="mod">
          <ac:chgData name="TALAJCZYK Daniel (HR)" userId="a94ad933-7493-4e70-8f97-fa8ac9d081ce" providerId="ADAL" clId="{0029AFB4-B883-470F-8FF3-6A4520D747A3}" dt="2026-01-26T08:03:06.945" v="45" actId="255"/>
          <ac:spMkLst>
            <pc:docMk/>
            <pc:sldMk cId="1372737506" sldId="437"/>
            <ac:spMk id="3" creationId="{D507F2B4-40DB-DD61-3445-DB0881C74523}"/>
          </ac:spMkLst>
        </pc:spChg>
        <pc:spChg chg="mod">
          <ac:chgData name="TALAJCZYK Daniel (HR)" userId="a94ad933-7493-4e70-8f97-fa8ac9d081ce" providerId="ADAL" clId="{0029AFB4-B883-470F-8FF3-6A4520D747A3}" dt="2026-01-26T08:03:39.871" v="47" actId="1076"/>
          <ac:spMkLst>
            <pc:docMk/>
            <pc:sldMk cId="1372737506" sldId="437"/>
            <ac:spMk id="5" creationId="{AF7E3405-61F4-5251-BE13-B473AF278A4E}"/>
          </ac:spMkLst>
        </pc:spChg>
        <pc:picChg chg="mod">
          <ac:chgData name="TALAJCZYK Daniel (HR)" userId="a94ad933-7493-4e70-8f97-fa8ac9d081ce" providerId="ADAL" clId="{0029AFB4-B883-470F-8FF3-6A4520D747A3}" dt="2026-01-26T08:03:39.871" v="47" actId="1076"/>
          <ac:picMkLst>
            <pc:docMk/>
            <pc:sldMk cId="1372737506" sldId="437"/>
            <ac:picMk id="8" creationId="{3EFA6D27-4122-9356-6FF3-18B15C31A23C}"/>
          </ac:picMkLst>
        </pc:picChg>
        <pc:picChg chg="mod">
          <ac:chgData name="TALAJCZYK Daniel (HR)" userId="a94ad933-7493-4e70-8f97-fa8ac9d081ce" providerId="ADAL" clId="{0029AFB4-B883-470F-8FF3-6A4520D747A3}" dt="2026-01-26T08:03:39.871" v="47" actId="1076"/>
          <ac:picMkLst>
            <pc:docMk/>
            <pc:sldMk cId="1372737506" sldId="437"/>
            <ac:picMk id="11" creationId="{75789D95-16F7-7775-7A05-872A3E1EEDCC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36:32.328" v="276" actId="14100"/>
        <pc:sldMkLst>
          <pc:docMk/>
          <pc:sldMk cId="3953329304" sldId="442"/>
        </pc:sldMkLst>
        <pc:spChg chg="mod">
          <ac:chgData name="TALAJCZYK Daniel (HR)" userId="a94ad933-7493-4e70-8f97-fa8ac9d081ce" providerId="ADAL" clId="{0029AFB4-B883-470F-8FF3-6A4520D747A3}" dt="2026-01-26T08:07:02.139" v="146" actId="1076"/>
          <ac:spMkLst>
            <pc:docMk/>
            <pc:sldMk cId="3953329304" sldId="442"/>
            <ac:spMk id="2" creationId="{BB2156E6-98F1-CB9A-9A75-9B98E45E7545}"/>
          </ac:spMkLst>
        </pc:spChg>
        <pc:spChg chg="mod">
          <ac:chgData name="TALAJCZYK Daniel (HR)" userId="a94ad933-7493-4e70-8f97-fa8ac9d081ce" providerId="ADAL" clId="{0029AFB4-B883-470F-8FF3-6A4520D747A3}" dt="2026-01-26T08:05:29.408" v="79" actId="20577"/>
          <ac:spMkLst>
            <pc:docMk/>
            <pc:sldMk cId="3953329304" sldId="442"/>
            <ac:spMk id="5" creationId="{435E1AE6-CE4B-FC3C-361A-8BEF72B83160}"/>
          </ac:spMkLst>
        </pc:spChg>
        <pc:spChg chg="mod">
          <ac:chgData name="TALAJCZYK Daniel (HR)" userId="a94ad933-7493-4e70-8f97-fa8ac9d081ce" providerId="ADAL" clId="{0029AFB4-B883-470F-8FF3-6A4520D747A3}" dt="2026-01-26T08:07:23.772" v="151" actId="1076"/>
          <ac:spMkLst>
            <pc:docMk/>
            <pc:sldMk cId="3953329304" sldId="442"/>
            <ac:spMk id="8" creationId="{FB79F0DF-6D9F-519F-3EFE-F9C4049AA3AD}"/>
          </ac:spMkLst>
        </pc:spChg>
        <pc:spChg chg="mod">
          <ac:chgData name="TALAJCZYK Daniel (HR)" userId="a94ad933-7493-4e70-8f97-fa8ac9d081ce" providerId="ADAL" clId="{0029AFB4-B883-470F-8FF3-6A4520D747A3}" dt="2026-01-26T08:06:05.278" v="100" actId="6549"/>
          <ac:spMkLst>
            <pc:docMk/>
            <pc:sldMk cId="3953329304" sldId="442"/>
            <ac:spMk id="9" creationId="{F9177ACC-DEAD-DB7E-F922-499CE1073A81}"/>
          </ac:spMkLst>
        </pc:spChg>
        <pc:spChg chg="mod">
          <ac:chgData name="TALAJCZYK Daniel (HR)" userId="a94ad933-7493-4e70-8f97-fa8ac9d081ce" providerId="ADAL" clId="{0029AFB4-B883-470F-8FF3-6A4520D747A3}" dt="2026-01-26T08:06:56.875" v="145" actId="2710"/>
          <ac:spMkLst>
            <pc:docMk/>
            <pc:sldMk cId="3953329304" sldId="442"/>
            <ac:spMk id="11" creationId="{B04B502F-C7C0-054D-04EE-87B029596C31}"/>
          </ac:spMkLst>
        </pc:spChg>
        <pc:spChg chg="mod">
          <ac:chgData name="TALAJCZYK Daniel (HR)" userId="a94ad933-7493-4e70-8f97-fa8ac9d081ce" providerId="ADAL" clId="{0029AFB4-B883-470F-8FF3-6A4520D747A3}" dt="2026-01-26T08:36:28.080" v="273" actId="14100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TALAJCZYK Daniel (HR)" userId="a94ad933-7493-4e70-8f97-fa8ac9d081ce" providerId="ADAL" clId="{0029AFB4-B883-470F-8FF3-6A4520D747A3}" dt="2026-01-26T08:36:32.328" v="276" actId="14100"/>
          <ac:spMkLst>
            <pc:docMk/>
            <pc:sldMk cId="3953329304" sldId="442"/>
            <ac:spMk id="15" creationId="{ADCDAE5B-64E1-ECEF-7211-671E808A4E99}"/>
          </ac:spMkLst>
        </pc:spChg>
        <pc:grpChg chg="mod">
          <ac:chgData name="TALAJCZYK Daniel (HR)" userId="a94ad933-7493-4e70-8f97-fa8ac9d081ce" providerId="ADAL" clId="{0029AFB4-B883-470F-8FF3-6A4520D747A3}" dt="2026-01-26T08:07:23.772" v="151" actId="1076"/>
          <ac:grpSpMkLst>
            <pc:docMk/>
            <pc:sldMk cId="3953329304" sldId="442"/>
            <ac:grpSpMk id="10" creationId="{8F32853B-9D21-18B5-0F7A-9E8494C37FC9}"/>
          </ac:grpSpMkLst>
        </pc:grpChg>
      </pc:sldChg>
      <pc:sldChg chg="modSp mod">
        <pc:chgData name="TALAJCZYK Daniel (HR)" userId="a94ad933-7493-4e70-8f97-fa8ac9d081ce" providerId="ADAL" clId="{0029AFB4-B883-470F-8FF3-6A4520D747A3}" dt="2026-01-26T08:44:05.645" v="504" actId="1037"/>
        <pc:sldMkLst>
          <pc:docMk/>
          <pc:sldMk cId="3732476846" sldId="443"/>
        </pc:sldMkLst>
        <pc:spChg chg="mod">
          <ac:chgData name="TALAJCZYK Daniel (HR)" userId="a94ad933-7493-4e70-8f97-fa8ac9d081ce" providerId="ADAL" clId="{0029AFB4-B883-470F-8FF3-6A4520D747A3}" dt="2026-01-26T08:43:28.278" v="476" actId="20577"/>
          <ac:spMkLst>
            <pc:docMk/>
            <pc:sldMk cId="3732476846" sldId="443"/>
            <ac:spMk id="2" creationId="{CE5D19F1-885E-C52F-0388-7D5085E5FA13}"/>
          </ac:spMkLst>
        </pc:spChg>
        <pc:spChg chg="mod">
          <ac:chgData name="TALAJCZYK Daniel (HR)" userId="a94ad933-7493-4e70-8f97-fa8ac9d081ce" providerId="ADAL" clId="{0029AFB4-B883-470F-8FF3-6A4520D747A3}" dt="2026-01-26T08:43:58.436" v="497" actId="6549"/>
          <ac:spMkLst>
            <pc:docMk/>
            <pc:sldMk cId="3732476846" sldId="443"/>
            <ac:spMk id="8" creationId="{D9C49716-8DF8-8A2F-95EC-E95A671418FA}"/>
          </ac:spMkLst>
        </pc:spChg>
        <pc:spChg chg="mod">
          <ac:chgData name="TALAJCZYK Daniel (HR)" userId="a94ad933-7493-4e70-8f97-fa8ac9d081ce" providerId="ADAL" clId="{0029AFB4-B883-470F-8FF3-6A4520D747A3}" dt="2026-01-26T08:43:30.772" v="483" actId="20577"/>
          <ac:spMkLst>
            <pc:docMk/>
            <pc:sldMk cId="3732476846" sldId="443"/>
            <ac:spMk id="9" creationId="{566C9E82-122C-A1A7-D5C3-934EEA5364CD}"/>
          </ac:spMkLst>
        </pc:spChg>
        <pc:spChg chg="mod">
          <ac:chgData name="TALAJCZYK Daniel (HR)" userId="a94ad933-7493-4e70-8f97-fa8ac9d081ce" providerId="ADAL" clId="{0029AFB4-B883-470F-8FF3-6A4520D747A3}" dt="2026-01-26T08:43:42.205" v="487" actId="14100"/>
          <ac:spMkLst>
            <pc:docMk/>
            <pc:sldMk cId="3732476846" sldId="443"/>
            <ac:spMk id="14" creationId="{AA02BA8E-BA23-92E1-610F-E8FE4A54C51C}"/>
          </ac:spMkLst>
        </pc:spChg>
        <pc:spChg chg="mod">
          <ac:chgData name="TALAJCZYK Daniel (HR)" userId="a94ad933-7493-4e70-8f97-fa8ac9d081ce" providerId="ADAL" clId="{0029AFB4-B883-470F-8FF3-6A4520D747A3}" dt="2026-01-26T08:44:05.645" v="504" actId="1037"/>
          <ac:spMkLst>
            <pc:docMk/>
            <pc:sldMk cId="3732476846" sldId="443"/>
            <ac:spMk id="16" creationId="{72FF4D92-1D10-1994-093E-DDCDCFAF9121}"/>
          </ac:spMkLst>
        </pc:spChg>
        <pc:spChg chg="mod">
          <ac:chgData name="TALAJCZYK Daniel (HR)" userId="a94ad933-7493-4e70-8f97-fa8ac9d081ce" providerId="ADAL" clId="{0029AFB4-B883-470F-8FF3-6A4520D747A3}" dt="2026-01-26T08:43:55.129" v="489" actId="1076"/>
          <ac:spMkLst>
            <pc:docMk/>
            <pc:sldMk cId="3732476846" sldId="443"/>
            <ac:spMk id="17" creationId="{E3981664-DCCF-9D25-3F67-ADA1049F5581}"/>
          </ac:spMkLst>
        </pc:spChg>
        <pc:spChg chg="mod">
          <ac:chgData name="TALAJCZYK Daniel (HR)" userId="a94ad933-7493-4e70-8f97-fa8ac9d081ce" providerId="ADAL" clId="{0029AFB4-B883-470F-8FF3-6A4520D747A3}" dt="2026-01-26T08:43:48.556" v="488" actId="1076"/>
          <ac:spMkLst>
            <pc:docMk/>
            <pc:sldMk cId="3732476846" sldId="443"/>
            <ac:spMk id="24" creationId="{FD656BA3-4771-F1E2-8E60-878B23BBD5F3}"/>
          </ac:spMkLst>
        </pc:spChg>
        <pc:spChg chg="mod">
          <ac:chgData name="TALAJCZYK Daniel (HR)" userId="a94ad933-7493-4e70-8f97-fa8ac9d081ce" providerId="ADAL" clId="{0029AFB4-B883-470F-8FF3-6A4520D747A3}" dt="2026-01-26T08:43:48.556" v="488" actId="1076"/>
          <ac:spMkLst>
            <pc:docMk/>
            <pc:sldMk cId="3732476846" sldId="443"/>
            <ac:spMk id="26" creationId="{E0854EA0-7AE1-22ED-3136-3DFF47F5711D}"/>
          </ac:spMkLst>
        </pc:spChg>
        <pc:spChg chg="mod">
          <ac:chgData name="TALAJCZYK Daniel (HR)" userId="a94ad933-7493-4e70-8f97-fa8ac9d081ce" providerId="ADAL" clId="{0029AFB4-B883-470F-8FF3-6A4520D747A3}" dt="2026-01-26T08:43:48.556" v="488" actId="1076"/>
          <ac:spMkLst>
            <pc:docMk/>
            <pc:sldMk cId="3732476846" sldId="443"/>
            <ac:spMk id="28" creationId="{7415504B-AFF7-06FC-37E9-5A2A9A69AB01}"/>
          </ac:spMkLst>
        </pc:spChg>
        <pc:picChg chg="mod">
          <ac:chgData name="TALAJCZYK Daniel (HR)" userId="a94ad933-7493-4e70-8f97-fa8ac9d081ce" providerId="ADAL" clId="{0029AFB4-B883-470F-8FF3-6A4520D747A3}" dt="2026-01-26T08:43:48.556" v="488" actId="1076"/>
          <ac:picMkLst>
            <pc:docMk/>
            <pc:sldMk cId="3732476846" sldId="443"/>
            <ac:picMk id="15" creationId="{6A9A6E7A-1B1D-3B8F-BE8B-061226BCB497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46:03.494" v="566"/>
        <pc:sldMkLst>
          <pc:docMk/>
          <pc:sldMk cId="2783186514" sldId="454"/>
        </pc:sldMkLst>
        <pc:spChg chg="mod">
          <ac:chgData name="TALAJCZYK Daniel (HR)" userId="a94ad933-7493-4e70-8f97-fa8ac9d081ce" providerId="ADAL" clId="{0029AFB4-B883-470F-8FF3-6A4520D747A3}" dt="2026-01-26T08:45:54.821" v="562" actId="20577"/>
          <ac:spMkLst>
            <pc:docMk/>
            <pc:sldMk cId="2783186514" sldId="454"/>
            <ac:spMk id="5" creationId="{4A91E97E-5AF7-7C9E-7F36-FC70A0131F69}"/>
          </ac:spMkLst>
        </pc:spChg>
        <pc:spChg chg="mod">
          <ac:chgData name="TALAJCZYK Daniel (HR)" userId="a94ad933-7493-4e70-8f97-fa8ac9d081ce" providerId="ADAL" clId="{0029AFB4-B883-470F-8FF3-6A4520D747A3}" dt="2026-01-26T08:46:03.494" v="566"/>
          <ac:spMkLst>
            <pc:docMk/>
            <pc:sldMk cId="2783186514" sldId="454"/>
            <ac:spMk id="7" creationId="{1C2F7D0B-5C96-A221-49A4-282EF98466A5}"/>
          </ac:spMkLst>
        </pc:spChg>
      </pc:sldChg>
      <pc:sldChg chg="modSp mod">
        <pc:chgData name="TALAJCZYK Daniel (HR)" userId="a94ad933-7493-4e70-8f97-fa8ac9d081ce" providerId="ADAL" clId="{0029AFB4-B883-470F-8FF3-6A4520D747A3}" dt="2026-01-26T08:46:18.414" v="577" actId="20577"/>
        <pc:sldMkLst>
          <pc:docMk/>
          <pc:sldMk cId="3858071506" sldId="455"/>
        </pc:sldMkLst>
        <pc:spChg chg="mod">
          <ac:chgData name="TALAJCZYK Daniel (HR)" userId="a94ad933-7493-4e70-8f97-fa8ac9d081ce" providerId="ADAL" clId="{0029AFB4-B883-470F-8FF3-6A4520D747A3}" dt="2026-01-26T08:46:18.414" v="577" actId="20577"/>
          <ac:spMkLst>
            <pc:docMk/>
            <pc:sldMk cId="3858071506" sldId="455"/>
            <ac:spMk id="3" creationId="{25FD38AC-998C-4792-571A-D87E368DD8B2}"/>
          </ac:spMkLst>
        </pc:spChg>
        <pc:spChg chg="mod">
          <ac:chgData name="TALAJCZYK Daniel (HR)" userId="a94ad933-7493-4e70-8f97-fa8ac9d081ce" providerId="ADAL" clId="{0029AFB4-B883-470F-8FF3-6A4520D747A3}" dt="2026-01-26T08:46:13.178" v="568" actId="14100"/>
          <ac:spMkLst>
            <pc:docMk/>
            <pc:sldMk cId="3858071506" sldId="455"/>
            <ac:spMk id="7" creationId="{555934A0-F03E-E8C0-EAC0-8D067408FADC}"/>
          </ac:spMkLst>
        </pc:spChg>
      </pc:sldChg>
      <pc:sldChg chg="addSp modSp mod">
        <pc:chgData name="TALAJCZYK Daniel (HR)" userId="a94ad933-7493-4e70-8f97-fa8ac9d081ce" providerId="ADAL" clId="{0029AFB4-B883-470F-8FF3-6A4520D747A3}" dt="2026-01-26T08:47:22.314" v="626" actId="14100"/>
        <pc:sldMkLst>
          <pc:docMk/>
          <pc:sldMk cId="3085813377" sldId="456"/>
        </pc:sldMkLst>
        <pc:spChg chg="mod">
          <ac:chgData name="TALAJCZYK Daniel (HR)" userId="a94ad933-7493-4e70-8f97-fa8ac9d081ce" providerId="ADAL" clId="{0029AFB4-B883-470F-8FF3-6A4520D747A3}" dt="2026-01-26T08:46:58.205" v="605" actId="1076"/>
          <ac:spMkLst>
            <pc:docMk/>
            <pc:sldMk cId="3085813377" sldId="456"/>
            <ac:spMk id="2" creationId="{DEDFC793-482A-4D80-C400-B27B42C33701}"/>
          </ac:spMkLst>
        </pc:spChg>
        <pc:spChg chg="mod">
          <ac:chgData name="TALAJCZYK Daniel (HR)" userId="a94ad933-7493-4e70-8f97-fa8ac9d081ce" providerId="ADAL" clId="{0029AFB4-B883-470F-8FF3-6A4520D747A3}" dt="2026-01-26T08:47:22.314" v="626" actId="14100"/>
          <ac:spMkLst>
            <pc:docMk/>
            <pc:sldMk cId="3085813377" sldId="456"/>
            <ac:spMk id="3" creationId="{A00E82CC-0AEB-3C1D-79C1-B28A5875E719}"/>
          </ac:spMkLst>
        </pc:spChg>
        <pc:spChg chg="mod">
          <ac:chgData name="TALAJCZYK Daniel (HR)" userId="a94ad933-7493-4e70-8f97-fa8ac9d081ce" providerId="ADAL" clId="{0029AFB4-B883-470F-8FF3-6A4520D747A3}" dt="2026-01-26T08:46:37.319" v="583" actId="164"/>
          <ac:spMkLst>
            <pc:docMk/>
            <pc:sldMk cId="3085813377" sldId="456"/>
            <ac:spMk id="4" creationId="{9344B221-96DE-720C-08C4-B703B59EA84C}"/>
          </ac:spMkLst>
        </pc:spChg>
        <pc:spChg chg="mod">
          <ac:chgData name="TALAJCZYK Daniel (HR)" userId="a94ad933-7493-4e70-8f97-fa8ac9d081ce" providerId="ADAL" clId="{0029AFB4-B883-470F-8FF3-6A4520D747A3}" dt="2026-01-26T08:47:19.962" v="625" actId="1076"/>
          <ac:spMkLst>
            <pc:docMk/>
            <pc:sldMk cId="3085813377" sldId="456"/>
            <ac:spMk id="5" creationId="{7699AFC1-B204-E92F-82CA-23320103E6A9}"/>
          </ac:spMkLst>
        </pc:spChg>
        <pc:spChg chg="mod">
          <ac:chgData name="TALAJCZYK Daniel (HR)" userId="a94ad933-7493-4e70-8f97-fa8ac9d081ce" providerId="ADAL" clId="{0029AFB4-B883-470F-8FF3-6A4520D747A3}" dt="2026-01-26T08:47:03.450" v="607" actId="1076"/>
          <ac:spMkLst>
            <pc:docMk/>
            <pc:sldMk cId="3085813377" sldId="456"/>
            <ac:spMk id="7" creationId="{2118473F-D2A6-9611-5C18-51EFBDF513C6}"/>
          </ac:spMkLst>
        </pc:spChg>
        <pc:spChg chg="mod">
          <ac:chgData name="TALAJCZYK Daniel (HR)" userId="a94ad933-7493-4e70-8f97-fa8ac9d081ce" providerId="ADAL" clId="{0029AFB4-B883-470F-8FF3-6A4520D747A3}" dt="2026-01-26T08:47:19.962" v="625" actId="1076"/>
          <ac:spMkLst>
            <pc:docMk/>
            <pc:sldMk cId="3085813377" sldId="456"/>
            <ac:spMk id="12" creationId="{6D0C06D4-645F-5AD7-8597-7990C7D4465F}"/>
          </ac:spMkLst>
        </pc:spChg>
        <pc:spChg chg="mod">
          <ac:chgData name="TALAJCZYK Daniel (HR)" userId="a94ad933-7493-4e70-8f97-fa8ac9d081ce" providerId="ADAL" clId="{0029AFB4-B883-470F-8FF3-6A4520D747A3}" dt="2026-01-26T08:46:29.340" v="582" actId="20577"/>
          <ac:spMkLst>
            <pc:docMk/>
            <pc:sldMk cId="3085813377" sldId="456"/>
            <ac:spMk id="13" creationId="{88577C3B-25A8-6835-6142-10713DE5566B}"/>
          </ac:spMkLst>
        </pc:spChg>
        <pc:spChg chg="mod">
          <ac:chgData name="TALAJCZYK Daniel (HR)" userId="a94ad933-7493-4e70-8f97-fa8ac9d081ce" providerId="ADAL" clId="{0029AFB4-B883-470F-8FF3-6A4520D747A3}" dt="2026-01-26T08:47:19.962" v="625" actId="1076"/>
          <ac:spMkLst>
            <pc:docMk/>
            <pc:sldMk cId="3085813377" sldId="456"/>
            <ac:spMk id="14" creationId="{85640EE0-BE96-54CE-2610-CBCF1276AA69}"/>
          </ac:spMkLst>
        </pc:spChg>
        <pc:spChg chg="mod">
          <ac:chgData name="TALAJCZYK Daniel (HR)" userId="a94ad933-7493-4e70-8f97-fa8ac9d081ce" providerId="ADAL" clId="{0029AFB4-B883-470F-8FF3-6A4520D747A3}" dt="2026-01-26T08:47:19.962" v="625" actId="1076"/>
          <ac:spMkLst>
            <pc:docMk/>
            <pc:sldMk cId="3085813377" sldId="456"/>
            <ac:spMk id="18" creationId="{0CDD4FDF-DF2B-59F5-F285-B53657930109}"/>
          </ac:spMkLst>
        </pc:spChg>
        <pc:grpChg chg="add mod">
          <ac:chgData name="TALAJCZYK Daniel (HR)" userId="a94ad933-7493-4e70-8f97-fa8ac9d081ce" providerId="ADAL" clId="{0029AFB4-B883-470F-8FF3-6A4520D747A3}" dt="2026-01-26T08:46:54.737" v="603" actId="1076"/>
          <ac:grpSpMkLst>
            <pc:docMk/>
            <pc:sldMk cId="3085813377" sldId="456"/>
            <ac:grpSpMk id="9" creationId="{575C1FFA-EAA0-3B72-C8A9-F1FE3322D03F}"/>
          </ac:grpSpMkLst>
        </pc:grpChg>
        <pc:picChg chg="mod">
          <ac:chgData name="TALAJCZYK Daniel (HR)" userId="a94ad933-7493-4e70-8f97-fa8ac9d081ce" providerId="ADAL" clId="{0029AFB4-B883-470F-8FF3-6A4520D747A3}" dt="2026-01-26T08:46:55.800" v="604" actId="1076"/>
          <ac:picMkLst>
            <pc:docMk/>
            <pc:sldMk cId="3085813377" sldId="456"/>
            <ac:picMk id="6" creationId="{0BDA5FAF-96F2-0D5B-D309-3D58C3C79D9A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47:40.581" v="631"/>
        <pc:sldMkLst>
          <pc:docMk/>
          <pc:sldMk cId="2059650418" sldId="457"/>
        </pc:sldMkLst>
        <pc:spChg chg="mod">
          <ac:chgData name="TALAJCZYK Daniel (HR)" userId="a94ad933-7493-4e70-8f97-fa8ac9d081ce" providerId="ADAL" clId="{0029AFB4-B883-470F-8FF3-6A4520D747A3}" dt="2026-01-26T08:47:40.581" v="631"/>
          <ac:spMkLst>
            <pc:docMk/>
            <pc:sldMk cId="2059650418" sldId="457"/>
            <ac:spMk id="2" creationId="{C0734E98-77B9-7E7C-F3F6-45C99C975EF9}"/>
          </ac:spMkLst>
        </pc:spChg>
        <pc:spChg chg="mod">
          <ac:chgData name="TALAJCZYK Daniel (HR)" userId="a94ad933-7493-4e70-8f97-fa8ac9d081ce" providerId="ADAL" clId="{0029AFB4-B883-470F-8FF3-6A4520D747A3}" dt="2026-01-26T08:47:38.006" v="630" actId="20577"/>
          <ac:spMkLst>
            <pc:docMk/>
            <pc:sldMk cId="2059650418" sldId="457"/>
            <ac:spMk id="14" creationId="{7468F2F5-7488-30AD-4566-1ECD63A695F8}"/>
          </ac:spMkLst>
        </pc:spChg>
      </pc:sldChg>
      <pc:sldChg chg="modSp mod">
        <pc:chgData name="TALAJCZYK Daniel (HR)" userId="a94ad933-7493-4e70-8f97-fa8ac9d081ce" providerId="ADAL" clId="{0029AFB4-B883-470F-8FF3-6A4520D747A3}" dt="2026-01-26T08:42:35.256" v="454" actId="113"/>
        <pc:sldMkLst>
          <pc:docMk/>
          <pc:sldMk cId="2425583740" sldId="467"/>
        </pc:sldMkLst>
        <pc:spChg chg="mod">
          <ac:chgData name="TALAJCZYK Daniel (HR)" userId="a94ad933-7493-4e70-8f97-fa8ac9d081ce" providerId="ADAL" clId="{0029AFB4-B883-470F-8FF3-6A4520D747A3}" dt="2026-01-26T08:42:26.110" v="452" actId="14100"/>
          <ac:spMkLst>
            <pc:docMk/>
            <pc:sldMk cId="2425583740" sldId="467"/>
            <ac:spMk id="2" creationId="{E663FDB2-34CB-BD6D-7BDD-D5B360949BCF}"/>
          </ac:spMkLst>
        </pc:spChg>
        <pc:spChg chg="mod">
          <ac:chgData name="TALAJCZYK Daniel (HR)" userId="a94ad933-7493-4e70-8f97-fa8ac9d081ce" providerId="ADAL" clId="{0029AFB4-B883-470F-8FF3-6A4520D747A3}" dt="2026-01-26T08:42:35.256" v="454" actId="113"/>
          <ac:spMkLst>
            <pc:docMk/>
            <pc:sldMk cId="2425583740" sldId="467"/>
            <ac:spMk id="3" creationId="{67D781FC-F270-4474-111E-13EF435A8EBA}"/>
          </ac:spMkLst>
        </pc:spChg>
      </pc:sldChg>
      <pc:sldChg chg="modSp mod">
        <pc:chgData name="TALAJCZYK Daniel (HR)" userId="a94ad933-7493-4e70-8f97-fa8ac9d081ce" providerId="ADAL" clId="{0029AFB4-B883-470F-8FF3-6A4520D747A3}" dt="2026-01-26T08:45:47.621" v="552"/>
        <pc:sldMkLst>
          <pc:docMk/>
          <pc:sldMk cId="982638665" sldId="468"/>
        </pc:sldMkLst>
        <pc:spChg chg="mod">
          <ac:chgData name="TALAJCZYK Daniel (HR)" userId="a94ad933-7493-4e70-8f97-fa8ac9d081ce" providerId="ADAL" clId="{0029AFB4-B883-470F-8FF3-6A4520D747A3}" dt="2026-01-26T08:45:40.054" v="550" actId="14100"/>
          <ac:spMkLst>
            <pc:docMk/>
            <pc:sldMk cId="982638665" sldId="468"/>
            <ac:spMk id="2" creationId="{4B1CFD94-1E03-8D73-A510-8AD7AD2B48E4}"/>
          </ac:spMkLst>
        </pc:spChg>
        <pc:spChg chg="mod">
          <ac:chgData name="TALAJCZYK Daniel (HR)" userId="a94ad933-7493-4e70-8f97-fa8ac9d081ce" providerId="ADAL" clId="{0029AFB4-B883-470F-8FF3-6A4520D747A3}" dt="2026-01-26T08:45:47.621" v="552"/>
          <ac:spMkLst>
            <pc:docMk/>
            <pc:sldMk cId="982638665" sldId="468"/>
            <ac:spMk id="3" creationId="{D24B09B8-C269-C074-2903-222CDB92C4C2}"/>
          </ac:spMkLst>
        </pc:spChg>
      </pc:sldChg>
      <pc:sldChg chg="modSp mod">
        <pc:chgData name="TALAJCZYK Daniel (HR)" userId="a94ad933-7493-4e70-8f97-fa8ac9d081ce" providerId="ADAL" clId="{0029AFB4-B883-470F-8FF3-6A4520D747A3}" dt="2026-01-26T08:39:15.961" v="366" actId="20577"/>
        <pc:sldMkLst>
          <pc:docMk/>
          <pc:sldMk cId="355428584" sldId="483"/>
        </pc:sldMkLst>
        <pc:spChg chg="mod">
          <ac:chgData name="TALAJCZYK Daniel (HR)" userId="a94ad933-7493-4e70-8f97-fa8ac9d081ce" providerId="ADAL" clId="{0029AFB4-B883-470F-8FF3-6A4520D747A3}" dt="2026-01-26T08:39:13.334" v="364" actId="1076"/>
          <ac:spMkLst>
            <pc:docMk/>
            <pc:sldMk cId="355428584" sldId="483"/>
            <ac:spMk id="2" creationId="{4DF6A438-F719-9241-9E53-673567DCCD61}"/>
          </ac:spMkLst>
        </pc:spChg>
        <pc:spChg chg="mod">
          <ac:chgData name="TALAJCZYK Daniel (HR)" userId="a94ad933-7493-4e70-8f97-fa8ac9d081ce" providerId="ADAL" clId="{0029AFB4-B883-470F-8FF3-6A4520D747A3}" dt="2026-01-26T08:38:00.817" v="316" actId="1076"/>
          <ac:spMkLst>
            <pc:docMk/>
            <pc:sldMk cId="355428584" sldId="483"/>
            <ac:spMk id="4" creationId="{7368B747-BC57-D35E-450A-D35A3B2AB64F}"/>
          </ac:spMkLst>
        </pc:spChg>
        <pc:spChg chg="mod">
          <ac:chgData name="TALAJCZYK Daniel (HR)" userId="a94ad933-7493-4e70-8f97-fa8ac9d081ce" providerId="ADAL" clId="{0029AFB4-B883-470F-8FF3-6A4520D747A3}" dt="2026-01-26T08:39:15.961" v="366" actId="20577"/>
          <ac:spMkLst>
            <pc:docMk/>
            <pc:sldMk cId="355428584" sldId="483"/>
            <ac:spMk id="6" creationId="{41B2757A-A372-DA76-2368-8D3FC20083C3}"/>
          </ac:spMkLst>
        </pc:spChg>
        <pc:spChg chg="mod">
          <ac:chgData name="TALAJCZYK Daniel (HR)" userId="a94ad933-7493-4e70-8f97-fa8ac9d081ce" providerId="ADAL" clId="{0029AFB4-B883-470F-8FF3-6A4520D747A3}" dt="2026-01-26T08:37:25.757" v="304" actId="14100"/>
          <ac:spMkLst>
            <pc:docMk/>
            <pc:sldMk cId="355428584" sldId="483"/>
            <ac:spMk id="9" creationId="{0D033ED8-1E0B-6ED3-3944-E121F3D1FC11}"/>
          </ac:spMkLst>
        </pc:spChg>
        <pc:spChg chg="mod">
          <ac:chgData name="TALAJCZYK Daniel (HR)" userId="a94ad933-7493-4e70-8f97-fa8ac9d081ce" providerId="ADAL" clId="{0029AFB4-B883-470F-8FF3-6A4520D747A3}" dt="2026-01-26T08:36:23.186" v="271" actId="20577"/>
          <ac:spMkLst>
            <pc:docMk/>
            <pc:sldMk cId="355428584" sldId="483"/>
            <ac:spMk id="10" creationId="{80804819-F839-BB5E-8495-5CFDBE88CB9F}"/>
          </ac:spMkLst>
        </pc:spChg>
        <pc:spChg chg="mod">
          <ac:chgData name="TALAJCZYK Daniel (HR)" userId="a94ad933-7493-4e70-8f97-fa8ac9d081ce" providerId="ADAL" clId="{0029AFB4-B883-470F-8FF3-6A4520D747A3}" dt="2026-01-26T08:38:51.811" v="348" actId="20577"/>
          <ac:spMkLst>
            <pc:docMk/>
            <pc:sldMk cId="355428584" sldId="483"/>
            <ac:spMk id="11" creationId="{A6C8E11A-8AE2-E544-0F39-7DC306F6CA65}"/>
          </ac:spMkLst>
        </pc:spChg>
        <pc:picChg chg="mod">
          <ac:chgData name="TALAJCZYK Daniel (HR)" userId="a94ad933-7493-4e70-8f97-fa8ac9d081ce" providerId="ADAL" clId="{0029AFB4-B883-470F-8FF3-6A4520D747A3}" dt="2026-01-26T08:37:59.016" v="315" actId="1076"/>
          <ac:picMkLst>
            <pc:docMk/>
            <pc:sldMk cId="355428584" sldId="483"/>
            <ac:picMk id="8" creationId="{B3E05847-E48C-DACE-10CB-A5E7664D9F3D}"/>
          </ac:picMkLst>
        </pc:picChg>
        <pc:picChg chg="mod">
          <ac:chgData name="TALAJCZYK Daniel (HR)" userId="a94ad933-7493-4e70-8f97-fa8ac9d081ce" providerId="ADAL" clId="{0029AFB4-B883-470F-8FF3-6A4520D747A3}" dt="2026-01-26T08:39:13.334" v="364" actId="1076"/>
          <ac:picMkLst>
            <pc:docMk/>
            <pc:sldMk cId="355428584" sldId="483"/>
            <ac:picMk id="34" creationId="{A03A266B-6ECC-ABFE-B1DD-48372D83B788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40:56.414" v="421" actId="1036"/>
        <pc:sldMkLst>
          <pc:docMk/>
          <pc:sldMk cId="3071189603" sldId="484"/>
        </pc:sldMkLst>
        <pc:spChg chg="mod">
          <ac:chgData name="TALAJCZYK Daniel (HR)" userId="a94ad933-7493-4e70-8f97-fa8ac9d081ce" providerId="ADAL" clId="{0029AFB4-B883-470F-8FF3-6A4520D747A3}" dt="2026-01-26T08:39:52.090" v="401"/>
          <ac:spMkLst>
            <pc:docMk/>
            <pc:sldMk cId="3071189603" sldId="484"/>
            <ac:spMk id="7" creationId="{2E9721D3-E753-F880-A35D-F893EF6CC51E}"/>
          </ac:spMkLst>
        </pc:spChg>
        <pc:spChg chg="mod">
          <ac:chgData name="TALAJCZYK Daniel (HR)" userId="a94ad933-7493-4e70-8f97-fa8ac9d081ce" providerId="ADAL" clId="{0029AFB4-B883-470F-8FF3-6A4520D747A3}" dt="2026-01-26T08:40:49.201" v="415" actId="1076"/>
          <ac:spMkLst>
            <pc:docMk/>
            <pc:sldMk cId="3071189603" sldId="484"/>
            <ac:spMk id="9" creationId="{0D011821-BC45-890B-EDFD-B2632D75AA5C}"/>
          </ac:spMkLst>
        </pc:spChg>
        <pc:spChg chg="mod">
          <ac:chgData name="TALAJCZYK Daniel (HR)" userId="a94ad933-7493-4e70-8f97-fa8ac9d081ce" providerId="ADAL" clId="{0029AFB4-B883-470F-8FF3-6A4520D747A3}" dt="2026-01-26T08:40:05.089" v="404" actId="20577"/>
          <ac:spMkLst>
            <pc:docMk/>
            <pc:sldMk cId="3071189603" sldId="484"/>
            <ac:spMk id="10" creationId="{EFD073B1-EF82-F5E3-B2E2-D7D053CC149C}"/>
          </ac:spMkLst>
        </pc:spChg>
        <pc:spChg chg="mod">
          <ac:chgData name="TALAJCZYK Daniel (HR)" userId="a94ad933-7493-4e70-8f97-fa8ac9d081ce" providerId="ADAL" clId="{0029AFB4-B883-470F-8FF3-6A4520D747A3}" dt="2026-01-26T08:39:49.828" v="400" actId="20577"/>
          <ac:spMkLst>
            <pc:docMk/>
            <pc:sldMk cId="3071189603" sldId="484"/>
            <ac:spMk id="11" creationId="{E0603DF0-21F9-526A-6D22-19783E7C171D}"/>
          </ac:spMkLst>
        </pc:spChg>
        <pc:spChg chg="mod">
          <ac:chgData name="TALAJCZYK Daniel (HR)" userId="a94ad933-7493-4e70-8f97-fa8ac9d081ce" providerId="ADAL" clId="{0029AFB4-B883-470F-8FF3-6A4520D747A3}" dt="2026-01-26T08:39:59.298" v="402" actId="14100"/>
          <ac:spMkLst>
            <pc:docMk/>
            <pc:sldMk cId="3071189603" sldId="484"/>
            <ac:spMk id="37" creationId="{B40EC255-65F1-CFF4-7DF3-EDDDCE707885}"/>
          </ac:spMkLst>
        </pc:spChg>
        <pc:picChg chg="mod">
          <ac:chgData name="TALAJCZYK Daniel (HR)" userId="a94ad933-7493-4e70-8f97-fa8ac9d081ce" providerId="ADAL" clId="{0029AFB4-B883-470F-8FF3-6A4520D747A3}" dt="2026-01-26T08:40:18.473" v="406" actId="1076"/>
          <ac:picMkLst>
            <pc:docMk/>
            <pc:sldMk cId="3071189603" sldId="484"/>
            <ac:picMk id="8" creationId="{1A8ABA36-F618-6003-FC7B-675EBE9F6187}"/>
          </ac:picMkLst>
        </pc:picChg>
        <pc:picChg chg="mod">
          <ac:chgData name="TALAJCZYK Daniel (HR)" userId="a94ad933-7493-4e70-8f97-fa8ac9d081ce" providerId="ADAL" clId="{0029AFB4-B883-470F-8FF3-6A4520D747A3}" dt="2026-01-26T08:40:02.206" v="403" actId="1076"/>
          <ac:picMkLst>
            <pc:docMk/>
            <pc:sldMk cId="3071189603" sldId="484"/>
            <ac:picMk id="20" creationId="{5CBAB3F0-09CF-1C28-69C4-FFEAF9FBD94F}"/>
          </ac:picMkLst>
        </pc:picChg>
        <pc:picChg chg="mod">
          <ac:chgData name="TALAJCZYK Daniel (HR)" userId="a94ad933-7493-4e70-8f97-fa8ac9d081ce" providerId="ADAL" clId="{0029AFB4-B883-470F-8FF3-6A4520D747A3}" dt="2026-01-26T08:40:02.206" v="403" actId="1076"/>
          <ac:picMkLst>
            <pc:docMk/>
            <pc:sldMk cId="3071189603" sldId="484"/>
            <ac:picMk id="22" creationId="{C3297545-7C0E-EE8E-5F10-5651279CC9A3}"/>
          </ac:picMkLst>
        </pc:picChg>
        <pc:picChg chg="mod">
          <ac:chgData name="TALAJCZYK Daniel (HR)" userId="a94ad933-7493-4e70-8f97-fa8ac9d081ce" providerId="ADAL" clId="{0029AFB4-B883-470F-8FF3-6A4520D747A3}" dt="2026-01-26T08:40:02.206" v="403" actId="1076"/>
          <ac:picMkLst>
            <pc:docMk/>
            <pc:sldMk cId="3071189603" sldId="484"/>
            <ac:picMk id="24" creationId="{0EC6E243-6E7C-FE3D-461B-91749C21D613}"/>
          </ac:picMkLst>
        </pc:picChg>
        <pc:picChg chg="mod">
          <ac:chgData name="TALAJCZYK Daniel (HR)" userId="a94ad933-7493-4e70-8f97-fa8ac9d081ce" providerId="ADAL" clId="{0029AFB4-B883-470F-8FF3-6A4520D747A3}" dt="2026-01-26T08:40:56.414" v="421" actId="1036"/>
          <ac:picMkLst>
            <pc:docMk/>
            <pc:sldMk cId="3071189603" sldId="484"/>
            <ac:picMk id="44" creationId="{18137833-8246-0173-6924-873BEB4A056F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35:50.156" v="261" actId="6549"/>
        <pc:sldMkLst>
          <pc:docMk/>
          <pc:sldMk cId="2022668865" sldId="489"/>
        </pc:sldMkLst>
        <pc:spChg chg="mod">
          <ac:chgData name="TALAJCZYK Daniel (HR)" userId="a94ad933-7493-4e70-8f97-fa8ac9d081ce" providerId="ADAL" clId="{0029AFB4-B883-470F-8FF3-6A4520D747A3}" dt="2026-01-26T08:35:31.311" v="249" actId="20577"/>
          <ac:spMkLst>
            <pc:docMk/>
            <pc:sldMk cId="2022668865" sldId="489"/>
            <ac:spMk id="3" creationId="{C63E9111-F058-4C7E-10DE-813A0D495ADB}"/>
          </ac:spMkLst>
        </pc:spChg>
        <pc:spChg chg="mod">
          <ac:chgData name="TALAJCZYK Daniel (HR)" userId="a94ad933-7493-4e70-8f97-fa8ac9d081ce" providerId="ADAL" clId="{0029AFB4-B883-470F-8FF3-6A4520D747A3}" dt="2026-01-26T08:35:44.426" v="253" actId="403"/>
          <ac:spMkLst>
            <pc:docMk/>
            <pc:sldMk cId="2022668865" sldId="489"/>
            <ac:spMk id="4" creationId="{C76B7145-98F1-B21B-CBCC-B3D29688C94E}"/>
          </ac:spMkLst>
        </pc:spChg>
        <pc:spChg chg="mod">
          <ac:chgData name="TALAJCZYK Daniel (HR)" userId="a94ad933-7493-4e70-8f97-fa8ac9d081ce" providerId="ADAL" clId="{0029AFB4-B883-470F-8FF3-6A4520D747A3}" dt="2026-01-26T08:35:38.804" v="251" actId="113"/>
          <ac:spMkLst>
            <pc:docMk/>
            <pc:sldMk cId="2022668865" sldId="489"/>
            <ac:spMk id="7" creationId="{507C43AD-4D3C-1BD5-6CF4-E1FEC7B639CE}"/>
          </ac:spMkLst>
        </pc:spChg>
        <pc:spChg chg="mod">
          <ac:chgData name="TALAJCZYK Daniel (HR)" userId="a94ad933-7493-4e70-8f97-fa8ac9d081ce" providerId="ADAL" clId="{0029AFB4-B883-470F-8FF3-6A4520D747A3}" dt="2026-01-26T08:35:50.156" v="261" actId="6549"/>
          <ac:spMkLst>
            <pc:docMk/>
            <pc:sldMk cId="2022668865" sldId="489"/>
            <ac:spMk id="16" creationId="{4F5FA393-28F8-0959-FDD2-B0F2A9FF0F3C}"/>
          </ac:spMkLst>
        </pc:spChg>
        <pc:picChg chg="mod">
          <ac:chgData name="TALAJCZYK Daniel (HR)" userId="a94ad933-7493-4e70-8f97-fa8ac9d081ce" providerId="ADAL" clId="{0029AFB4-B883-470F-8FF3-6A4520D747A3}" dt="2026-01-26T08:35:34.196" v="250" actId="1076"/>
          <ac:picMkLst>
            <pc:docMk/>
            <pc:sldMk cId="2022668865" sldId="489"/>
            <ac:picMk id="13" creationId="{BDB896B5-0F9F-ED2F-3698-66B621B0F25B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49:17.130" v="695" actId="20577"/>
        <pc:sldMkLst>
          <pc:docMk/>
          <pc:sldMk cId="2125525531" sldId="491"/>
        </pc:sldMkLst>
        <pc:spChg chg="mod">
          <ac:chgData name="TALAJCZYK Daniel (HR)" userId="a94ad933-7493-4e70-8f97-fa8ac9d081ce" providerId="ADAL" clId="{0029AFB4-B883-470F-8FF3-6A4520D747A3}" dt="2026-01-26T08:48:12.012" v="680" actId="20577"/>
          <ac:spMkLst>
            <pc:docMk/>
            <pc:sldMk cId="2125525531" sldId="491"/>
            <ac:spMk id="10" creationId="{6003D602-442F-E039-712B-BDAC5FBA34EF}"/>
          </ac:spMkLst>
        </pc:spChg>
        <pc:spChg chg="mod">
          <ac:chgData name="TALAJCZYK Daniel (HR)" userId="a94ad933-7493-4e70-8f97-fa8ac9d081ce" providerId="ADAL" clId="{0029AFB4-B883-470F-8FF3-6A4520D747A3}" dt="2026-01-26T08:48:30.329" v="683"/>
          <ac:spMkLst>
            <pc:docMk/>
            <pc:sldMk cId="2125525531" sldId="491"/>
            <ac:spMk id="17" creationId="{20F48E5E-5F12-617D-11D9-67C5F2E13677}"/>
          </ac:spMkLst>
        </pc:spChg>
        <pc:spChg chg="mod">
          <ac:chgData name="TALAJCZYK Daniel (HR)" userId="a94ad933-7493-4e70-8f97-fa8ac9d081ce" providerId="ADAL" clId="{0029AFB4-B883-470F-8FF3-6A4520D747A3}" dt="2026-01-26T08:49:17.130" v="695" actId="20577"/>
          <ac:spMkLst>
            <pc:docMk/>
            <pc:sldMk cId="2125525531" sldId="491"/>
            <ac:spMk id="30" creationId="{700BCEF7-9062-DFC7-0A3A-F0904991EA4B}"/>
          </ac:spMkLst>
        </pc:spChg>
      </pc:sldChg>
      <pc:sldChg chg="modSp mod">
        <pc:chgData name="TALAJCZYK Daniel (HR)" userId="a94ad933-7493-4e70-8f97-fa8ac9d081ce" providerId="ADAL" clId="{0029AFB4-B883-470F-8FF3-6A4520D747A3}" dt="2026-01-26T08:45:31.745" v="549" actId="1076"/>
        <pc:sldMkLst>
          <pc:docMk/>
          <pc:sldMk cId="7221960" sldId="492"/>
        </pc:sldMkLst>
        <pc:spChg chg="mod">
          <ac:chgData name="TALAJCZYK Daniel (HR)" userId="a94ad933-7493-4e70-8f97-fa8ac9d081ce" providerId="ADAL" clId="{0029AFB4-B883-470F-8FF3-6A4520D747A3}" dt="2026-01-26T08:44:19.197" v="511" actId="20577"/>
          <ac:spMkLst>
            <pc:docMk/>
            <pc:sldMk cId="7221960" sldId="492"/>
            <ac:spMk id="5" creationId="{8789310B-ACCB-E86D-EF73-D911FA941CA1}"/>
          </ac:spMkLst>
        </pc:spChg>
        <pc:spChg chg="mod">
          <ac:chgData name="TALAJCZYK Daniel (HR)" userId="a94ad933-7493-4e70-8f97-fa8ac9d081ce" providerId="ADAL" clId="{0029AFB4-B883-470F-8FF3-6A4520D747A3}" dt="2026-01-26T08:44:45.813" v="537" actId="27636"/>
          <ac:spMkLst>
            <pc:docMk/>
            <pc:sldMk cId="7221960" sldId="492"/>
            <ac:spMk id="9" creationId="{EC38D89F-C52F-C0DC-CB34-5EA0AE5BC5CA}"/>
          </ac:spMkLst>
        </pc:spChg>
        <pc:spChg chg="mod">
          <ac:chgData name="TALAJCZYK Daniel (HR)" userId="a94ad933-7493-4e70-8f97-fa8ac9d081ce" providerId="ADAL" clId="{0029AFB4-B883-470F-8FF3-6A4520D747A3}" dt="2026-01-26T08:44:51.920" v="538" actId="113"/>
          <ac:spMkLst>
            <pc:docMk/>
            <pc:sldMk cId="7221960" sldId="492"/>
            <ac:spMk id="11" creationId="{22358816-9C19-F767-7E45-5A1967395A57}"/>
          </ac:spMkLst>
        </pc:spChg>
        <pc:spChg chg="mod">
          <ac:chgData name="TALAJCZYK Daniel (HR)" userId="a94ad933-7493-4e70-8f97-fa8ac9d081ce" providerId="ADAL" clId="{0029AFB4-B883-470F-8FF3-6A4520D747A3}" dt="2026-01-26T08:45:27.370" v="548" actId="1076"/>
          <ac:spMkLst>
            <pc:docMk/>
            <pc:sldMk cId="7221960" sldId="492"/>
            <ac:spMk id="15" creationId="{EE95BBFB-F64E-F6A6-E9F9-9DC78E380724}"/>
          </ac:spMkLst>
        </pc:spChg>
        <pc:picChg chg="mod">
          <ac:chgData name="TALAJCZYK Daniel (HR)" userId="a94ad933-7493-4e70-8f97-fa8ac9d081ce" providerId="ADAL" clId="{0029AFB4-B883-470F-8FF3-6A4520D747A3}" dt="2026-01-26T08:45:31.745" v="549" actId="1076"/>
          <ac:picMkLst>
            <pc:docMk/>
            <pc:sldMk cId="7221960" sldId="492"/>
            <ac:picMk id="7" creationId="{5763BFA6-01D2-583B-E5DC-2EE7EB8E5D16}"/>
          </ac:picMkLst>
        </pc:picChg>
      </pc:sldChg>
      <pc:sldChg chg="modSp mod">
        <pc:chgData name="TALAJCZYK Daniel (HR)" userId="a94ad933-7493-4e70-8f97-fa8ac9d081ce" providerId="ADAL" clId="{0029AFB4-B883-470F-8FF3-6A4520D747A3}" dt="2026-01-26T08:47:54.101" v="656" actId="1076"/>
        <pc:sldMkLst>
          <pc:docMk/>
          <pc:sldMk cId="3306791336" sldId="498"/>
        </pc:sldMkLst>
        <pc:spChg chg="mod">
          <ac:chgData name="TALAJCZYK Daniel (HR)" userId="a94ad933-7493-4e70-8f97-fa8ac9d081ce" providerId="ADAL" clId="{0029AFB4-B883-470F-8FF3-6A4520D747A3}" dt="2026-01-26T08:47:49.137" v="647" actId="20577"/>
          <ac:spMkLst>
            <pc:docMk/>
            <pc:sldMk cId="3306791336" sldId="498"/>
            <ac:spMk id="10" creationId="{B1600E16-C1CD-EE72-D225-AB5EC08DEFF8}"/>
          </ac:spMkLst>
        </pc:spChg>
        <pc:spChg chg="mod">
          <ac:chgData name="TALAJCZYK Daniel (HR)" userId="a94ad933-7493-4e70-8f97-fa8ac9d081ce" providerId="ADAL" clId="{0029AFB4-B883-470F-8FF3-6A4520D747A3}" dt="2026-01-26T08:47:54.101" v="656" actId="1076"/>
          <ac:spMkLst>
            <pc:docMk/>
            <pc:sldMk cId="3306791336" sldId="498"/>
            <ac:spMk id="25" creationId="{5300A42B-E35E-109E-FA0A-FFC0A611E737}"/>
          </ac:spMkLst>
        </pc:spChg>
      </pc:sldChg>
      <pc:sldChg chg="modSp mod">
        <pc:chgData name="TALAJCZYK Daniel (HR)" userId="a94ad933-7493-4e70-8f97-fa8ac9d081ce" providerId="ADAL" clId="{0029AFB4-B883-470F-8FF3-6A4520D747A3}" dt="2026-01-26T08:01:56.877" v="29" actId="20577"/>
        <pc:sldMkLst>
          <pc:docMk/>
          <pc:sldMk cId="4218529868" sldId="499"/>
        </pc:sldMkLst>
        <pc:spChg chg="mod">
          <ac:chgData name="TALAJCZYK Daniel (HR)" userId="a94ad933-7493-4e70-8f97-fa8ac9d081ce" providerId="ADAL" clId="{0029AFB4-B883-470F-8FF3-6A4520D747A3}" dt="2026-01-26T08:01:56.877" v="29" actId="20577"/>
          <ac:spMkLst>
            <pc:docMk/>
            <pc:sldMk cId="4218529868" sldId="499"/>
            <ac:spMk id="20" creationId="{9D2DBFFB-23C1-689F-5400-2023FAFF403E}"/>
          </ac:spMkLst>
        </pc:spChg>
      </pc:sldChg>
      <pc:sldChg chg="modSp mod">
        <pc:chgData name="TALAJCZYK Daniel (HR)" userId="a94ad933-7493-4e70-8f97-fa8ac9d081ce" providerId="ADAL" clId="{0029AFB4-B883-470F-8FF3-6A4520D747A3}" dt="2026-01-26T08:42:02.713" v="451" actId="14100"/>
        <pc:sldMkLst>
          <pc:docMk/>
          <pc:sldMk cId="1592054895" sldId="502"/>
        </pc:sldMkLst>
        <pc:spChg chg="mod">
          <ac:chgData name="TALAJCZYK Daniel (HR)" userId="a94ad933-7493-4e70-8f97-fa8ac9d081ce" providerId="ADAL" clId="{0029AFB4-B883-470F-8FF3-6A4520D747A3}" dt="2026-01-26T08:41:22.932" v="440"/>
          <ac:spMkLst>
            <pc:docMk/>
            <pc:sldMk cId="1592054895" sldId="502"/>
            <ac:spMk id="3" creationId="{CBE8CD96-CDB8-8E6F-2322-3EAD79042BBC}"/>
          </ac:spMkLst>
        </pc:spChg>
        <pc:spChg chg="mod">
          <ac:chgData name="TALAJCZYK Daniel (HR)" userId="a94ad933-7493-4e70-8f97-fa8ac9d081ce" providerId="ADAL" clId="{0029AFB4-B883-470F-8FF3-6A4520D747A3}" dt="2026-01-26T08:41:09.787" v="429" actId="20577"/>
          <ac:spMkLst>
            <pc:docMk/>
            <pc:sldMk cId="1592054895" sldId="502"/>
            <ac:spMk id="4" creationId="{4E049216-58E1-2FC2-E7AD-76C885228ADE}"/>
          </ac:spMkLst>
        </pc:spChg>
        <pc:spChg chg="mod">
          <ac:chgData name="TALAJCZYK Daniel (HR)" userId="a94ad933-7493-4e70-8f97-fa8ac9d081ce" providerId="ADAL" clId="{0029AFB4-B883-470F-8FF3-6A4520D747A3}" dt="2026-01-26T08:41:32.840" v="443" actId="1076"/>
          <ac:spMkLst>
            <pc:docMk/>
            <pc:sldMk cId="1592054895" sldId="502"/>
            <ac:spMk id="7" creationId="{DA2BC2A9-8CA4-2DD5-EE2A-3B236F793E27}"/>
          </ac:spMkLst>
        </pc:spChg>
        <pc:spChg chg="mod">
          <ac:chgData name="TALAJCZYK Daniel (HR)" userId="a94ad933-7493-4e70-8f97-fa8ac9d081ce" providerId="ADAL" clId="{0029AFB4-B883-470F-8FF3-6A4520D747A3}" dt="2026-01-26T08:42:02.713" v="451" actId="14100"/>
          <ac:spMkLst>
            <pc:docMk/>
            <pc:sldMk cId="1592054895" sldId="502"/>
            <ac:spMk id="9" creationId="{956B5AD2-B557-E485-FA7E-74444EFE751D}"/>
          </ac:spMkLst>
        </pc:spChg>
        <pc:spChg chg="mod">
          <ac:chgData name="TALAJCZYK Daniel (HR)" userId="a94ad933-7493-4e70-8f97-fa8ac9d081ce" providerId="ADAL" clId="{0029AFB4-B883-470F-8FF3-6A4520D747A3}" dt="2026-01-26T08:41:54.013" v="449" actId="1076"/>
          <ac:spMkLst>
            <pc:docMk/>
            <pc:sldMk cId="1592054895" sldId="502"/>
            <ac:spMk id="14" creationId="{9171AF7A-0C20-5B3E-2073-B024BEAB979A}"/>
          </ac:spMkLst>
        </pc:spChg>
        <pc:spChg chg="mod">
          <ac:chgData name="TALAJCZYK Daniel (HR)" userId="a94ad933-7493-4e70-8f97-fa8ac9d081ce" providerId="ADAL" clId="{0029AFB4-B883-470F-8FF3-6A4520D747A3}" dt="2026-01-26T08:41:13.323" v="438" actId="20577"/>
          <ac:spMkLst>
            <pc:docMk/>
            <pc:sldMk cId="1592054895" sldId="502"/>
            <ac:spMk id="16" creationId="{B048EDEB-424B-8593-E713-871AD54A6055}"/>
          </ac:spMkLst>
        </pc:spChg>
        <pc:spChg chg="mod">
          <ac:chgData name="TALAJCZYK Daniel (HR)" userId="a94ad933-7493-4e70-8f97-fa8ac9d081ce" providerId="ADAL" clId="{0029AFB4-B883-470F-8FF3-6A4520D747A3}" dt="2026-01-26T08:41:40.977" v="444" actId="948"/>
          <ac:spMkLst>
            <pc:docMk/>
            <pc:sldMk cId="1592054895" sldId="502"/>
            <ac:spMk id="17" creationId="{B72B4B77-0FD1-4399-D005-637330FA5616}"/>
          </ac:spMkLst>
        </pc:spChg>
        <pc:picChg chg="mod">
          <ac:chgData name="TALAJCZYK Daniel (HR)" userId="a94ad933-7493-4e70-8f97-fa8ac9d081ce" providerId="ADAL" clId="{0029AFB4-B883-470F-8FF3-6A4520D747A3}" dt="2026-01-26T08:41:30.659" v="442" actId="1076"/>
          <ac:picMkLst>
            <pc:docMk/>
            <pc:sldMk cId="1592054895" sldId="502"/>
            <ac:picMk id="32" creationId="{2765DC99-5E8A-6E69-3316-0D6A1BD8C966}"/>
          </ac:picMkLst>
        </pc:picChg>
      </pc:sldChg>
      <pc:sldChg chg="addSp modSp mod">
        <pc:chgData name="TALAJCZYK Daniel (HR)" userId="a94ad933-7493-4e70-8f97-fa8ac9d081ce" providerId="ADAL" clId="{0029AFB4-B883-470F-8FF3-6A4520D747A3}" dt="2026-01-26T08:36:40.764" v="282" actId="14100"/>
        <pc:sldMkLst>
          <pc:docMk/>
          <pc:sldMk cId="4207732156" sldId="503"/>
        </pc:sldMkLst>
        <pc:spChg chg="mod">
          <ac:chgData name="TALAJCZYK Daniel (HR)" userId="a94ad933-7493-4e70-8f97-fa8ac9d081ce" providerId="ADAL" clId="{0029AFB4-B883-470F-8FF3-6A4520D747A3}" dt="2026-01-26T08:07:48.432" v="164" actId="20577"/>
          <ac:spMkLst>
            <pc:docMk/>
            <pc:sldMk cId="4207732156" sldId="503"/>
            <ac:spMk id="2" creationId="{E4123BCB-B94D-C0AD-F028-1A8D4C5A9224}"/>
          </ac:spMkLst>
        </pc:spChg>
        <pc:spChg chg="mod">
          <ac:chgData name="TALAJCZYK Daniel (HR)" userId="a94ad933-7493-4e70-8f97-fa8ac9d081ce" providerId="ADAL" clId="{0029AFB4-B883-470F-8FF3-6A4520D747A3}" dt="2026-01-26T08:09:12.628" v="214" actId="164"/>
          <ac:spMkLst>
            <pc:docMk/>
            <pc:sldMk cId="4207732156" sldId="503"/>
            <ac:spMk id="3" creationId="{0DE1C4FE-A9DE-E76C-154B-15EAE98FFBDE}"/>
          </ac:spMkLst>
        </pc:spChg>
        <pc:spChg chg="mod">
          <ac:chgData name="TALAJCZYK Daniel (HR)" userId="a94ad933-7493-4e70-8f97-fa8ac9d081ce" providerId="ADAL" clId="{0029AFB4-B883-470F-8FF3-6A4520D747A3}" dt="2026-01-26T08:07:51.637" v="171" actId="20577"/>
          <ac:spMkLst>
            <pc:docMk/>
            <pc:sldMk cId="4207732156" sldId="503"/>
            <ac:spMk id="8" creationId="{413C6B64-7F69-2C03-25A2-FE343BACACE1}"/>
          </ac:spMkLst>
        </pc:spChg>
        <pc:spChg chg="mod">
          <ac:chgData name="TALAJCZYK Daniel (HR)" userId="a94ad933-7493-4e70-8f97-fa8ac9d081ce" providerId="ADAL" clId="{0029AFB4-B883-470F-8FF3-6A4520D747A3}" dt="2026-01-26T08:08:59.637" v="204" actId="6549"/>
          <ac:spMkLst>
            <pc:docMk/>
            <pc:sldMk cId="4207732156" sldId="503"/>
            <ac:spMk id="12" creationId="{8171D364-B9FA-88AD-EDEE-812256721D9F}"/>
          </ac:spMkLst>
        </pc:spChg>
        <pc:spChg chg="mod">
          <ac:chgData name="TALAJCZYK Daniel (HR)" userId="a94ad933-7493-4e70-8f97-fa8ac9d081ce" providerId="ADAL" clId="{0029AFB4-B883-470F-8FF3-6A4520D747A3}" dt="2026-01-26T08:09:31.883" v="228" actId="20577"/>
          <ac:spMkLst>
            <pc:docMk/>
            <pc:sldMk cId="4207732156" sldId="503"/>
            <ac:spMk id="16" creationId="{B3ED0D23-E408-292E-421C-EC1A1F545745}"/>
          </ac:spMkLst>
        </pc:spChg>
        <pc:spChg chg="mod">
          <ac:chgData name="TALAJCZYK Daniel (HR)" userId="a94ad933-7493-4e70-8f97-fa8ac9d081ce" providerId="ADAL" clId="{0029AFB4-B883-470F-8FF3-6A4520D747A3}" dt="2026-01-26T08:09:06.708" v="212" actId="255"/>
          <ac:spMkLst>
            <pc:docMk/>
            <pc:sldMk cId="4207732156" sldId="503"/>
            <ac:spMk id="46" creationId="{3780401A-BF47-6DF3-70BB-93D251C858B5}"/>
          </ac:spMkLst>
        </pc:spChg>
        <pc:spChg chg="mod">
          <ac:chgData name="TALAJCZYK Daniel (HR)" userId="a94ad933-7493-4e70-8f97-fa8ac9d081ce" providerId="ADAL" clId="{0029AFB4-B883-470F-8FF3-6A4520D747A3}" dt="2026-01-26T08:08:38.218" v="194"/>
          <ac:spMkLst>
            <pc:docMk/>
            <pc:sldMk cId="4207732156" sldId="503"/>
            <ac:spMk id="61" creationId="{4812F6B1-078D-36E8-3CE1-7287044CC6E5}"/>
          </ac:spMkLst>
        </pc:spChg>
        <pc:spChg chg="mod">
          <ac:chgData name="TALAJCZYK Daniel (HR)" userId="a94ad933-7493-4e70-8f97-fa8ac9d081ce" providerId="ADAL" clId="{0029AFB4-B883-470F-8FF3-6A4520D747A3}" dt="2026-01-26T08:08:42.581" v="195" actId="14100"/>
          <ac:spMkLst>
            <pc:docMk/>
            <pc:sldMk cId="4207732156" sldId="503"/>
            <ac:spMk id="62" creationId="{C980184C-E7EE-CCD5-62D5-A34FEAA29F9F}"/>
          </ac:spMkLst>
        </pc:spChg>
        <pc:grpChg chg="add mod">
          <ac:chgData name="TALAJCZYK Daniel (HR)" userId="a94ad933-7493-4e70-8f97-fa8ac9d081ce" providerId="ADAL" clId="{0029AFB4-B883-470F-8FF3-6A4520D747A3}" dt="2026-01-26T08:09:39.882" v="230" actId="1076"/>
          <ac:grpSpMkLst>
            <pc:docMk/>
            <pc:sldMk cId="4207732156" sldId="503"/>
            <ac:grpSpMk id="4" creationId="{A6505BBB-6F59-81F2-824D-7C5C241D1F37}"/>
          </ac:grpSpMkLst>
        </pc:grpChg>
        <pc:grpChg chg="mod">
          <ac:chgData name="TALAJCZYK Daniel (HR)" userId="a94ad933-7493-4e70-8f97-fa8ac9d081ce" providerId="ADAL" clId="{0029AFB4-B883-470F-8FF3-6A4520D747A3}" dt="2026-01-26T08:09:37.050" v="229" actId="1076"/>
          <ac:grpSpMkLst>
            <pc:docMk/>
            <pc:sldMk cId="4207732156" sldId="503"/>
            <ac:grpSpMk id="45" creationId="{CA78DFF6-F615-6291-1A5A-BDC87787A465}"/>
          </ac:grpSpMkLst>
        </pc:grpChg>
        <pc:picChg chg="mod">
          <ac:chgData name="TALAJCZYK Daniel (HR)" userId="a94ad933-7493-4e70-8f97-fa8ac9d081ce" providerId="ADAL" clId="{0029AFB4-B883-470F-8FF3-6A4520D747A3}" dt="2026-01-26T08:09:29.175" v="217"/>
          <ac:picMkLst>
            <pc:docMk/>
            <pc:sldMk cId="4207732156" sldId="503"/>
            <ac:picMk id="41" creationId="{6D54D22E-2B2E-AF7B-3BDD-0D750FA37C43}"/>
          </ac:picMkLst>
        </pc:picChg>
        <pc:picChg chg="mod">
          <ac:chgData name="TALAJCZYK Daniel (HR)" userId="a94ad933-7493-4e70-8f97-fa8ac9d081ce" providerId="ADAL" clId="{0029AFB4-B883-470F-8FF3-6A4520D747A3}" dt="2026-01-26T08:09:12.628" v="214" actId="164"/>
          <ac:picMkLst>
            <pc:docMk/>
            <pc:sldMk cId="4207732156" sldId="503"/>
            <ac:picMk id="48" creationId="{12CE6D2B-6F25-385F-0BB8-93B1B2D558C6}"/>
          </ac:picMkLst>
        </pc:picChg>
        <pc:picChg chg="mod">
          <ac:chgData name="TALAJCZYK Daniel (HR)" userId="a94ad933-7493-4e70-8f97-fa8ac9d081ce" providerId="ADAL" clId="{0029AFB4-B883-470F-8FF3-6A4520D747A3}" dt="2026-01-26T08:09:12.628" v="214" actId="164"/>
          <ac:picMkLst>
            <pc:docMk/>
            <pc:sldMk cId="4207732156" sldId="503"/>
            <ac:picMk id="50" creationId="{3952B609-A024-C542-F137-F879A064996E}"/>
          </ac:picMkLst>
        </pc:picChg>
        <pc:picChg chg="mod">
          <ac:chgData name="TALAJCZYK Daniel (HR)" userId="a94ad933-7493-4e70-8f97-fa8ac9d081ce" providerId="ADAL" clId="{0029AFB4-B883-470F-8FF3-6A4520D747A3}" dt="2026-01-26T08:09:37.050" v="229" actId="1076"/>
          <ac:picMkLst>
            <pc:docMk/>
            <pc:sldMk cId="4207732156" sldId="503"/>
            <ac:picMk id="51" creationId="{299B54CE-5332-7198-7E01-E37992D2C82D}"/>
          </ac:picMkLst>
        </pc:picChg>
      </pc:sldChg>
    </pc:docChg>
  </pc:docChgLst>
  <pc:docChgLst>
    <pc:chgData name="FROJDH Eira (HR)" userId="S::eira.frojdh@ec.europa.eu::026c5e42-e41e-401c-9cba-e1bdd1410b26" providerId="AD" clId="Web-{6FA079F1-8462-83BD-D1A1-46E39D4FBE71}"/>
    <pc:docChg chg="modSld">
      <pc:chgData name="FROJDH Eira (HR)" userId="S::eira.frojdh@ec.europa.eu::026c5e42-e41e-401c-9cba-e1bdd1410b26" providerId="AD" clId="Web-{6FA079F1-8462-83BD-D1A1-46E39D4FBE71}" dt="2026-01-26T16:03:50.208" v="4" actId="20577"/>
      <pc:docMkLst>
        <pc:docMk/>
      </pc:docMkLst>
      <pc:sldChg chg="modSp">
        <pc:chgData name="FROJDH Eira (HR)" userId="S::eira.frojdh@ec.europa.eu::026c5e42-e41e-401c-9cba-e1bdd1410b26" providerId="AD" clId="Web-{6FA079F1-8462-83BD-D1A1-46E39D4FBE71}" dt="2026-01-26T16:03:21.784" v="0" actId="1076"/>
        <pc:sldMkLst>
          <pc:docMk/>
          <pc:sldMk cId="526694396" sldId="426"/>
        </pc:sldMkLst>
        <pc:spChg chg="mod">
          <ac:chgData name="FROJDH Eira (HR)" userId="S::eira.frojdh@ec.europa.eu::026c5e42-e41e-401c-9cba-e1bdd1410b26" providerId="AD" clId="Web-{6FA079F1-8462-83BD-D1A1-46E39D4FBE71}" dt="2026-01-26T16:03:21.784" v="0" actId="1076"/>
          <ac:spMkLst>
            <pc:docMk/>
            <pc:sldMk cId="526694396" sldId="426"/>
            <ac:spMk id="9" creationId="{EF54A253-3904-9591-CDE9-491D0653EFAB}"/>
          </ac:spMkLst>
        </pc:spChg>
      </pc:sldChg>
      <pc:sldChg chg="modSp">
        <pc:chgData name="FROJDH Eira (HR)" userId="S::eira.frojdh@ec.europa.eu::026c5e42-e41e-401c-9cba-e1bdd1410b26" providerId="AD" clId="Web-{6FA079F1-8462-83BD-D1A1-46E39D4FBE71}" dt="2026-01-26T16:03:50.208" v="4" actId="20577"/>
        <pc:sldMkLst>
          <pc:docMk/>
          <pc:sldMk cId="4218529868" sldId="499"/>
        </pc:sldMkLst>
        <pc:spChg chg="mod">
          <ac:chgData name="FROJDH Eira (HR)" userId="S::eira.frojdh@ec.europa.eu::026c5e42-e41e-401c-9cba-e1bdd1410b26" providerId="AD" clId="Web-{6FA079F1-8462-83BD-D1A1-46E39D4FBE71}" dt="2026-01-26T16:03:50.208" v="4" actId="20577"/>
          <ac:spMkLst>
            <pc:docMk/>
            <pc:sldMk cId="4218529868" sldId="499"/>
            <ac:spMk id="20" creationId="{9D2DBFFB-23C1-689F-5400-2023FAFF403E}"/>
          </ac:spMkLst>
        </pc:spChg>
      </pc:sldChg>
    </pc:docChg>
  </pc:docChgLst>
  <pc:docChgLst>
    <pc:chgData name="SCHNEIDER Martin (HR)" userId="84c2083e-fe71-4939-aebd-186adbcaec1a" providerId="ADAL" clId="{E5BD7E38-48AF-409D-8C7D-F04CC3656379}"/>
    <pc:docChg chg="undo custSel modSld">
      <pc:chgData name="SCHNEIDER Martin (HR)" userId="84c2083e-fe71-4939-aebd-186adbcaec1a" providerId="ADAL" clId="{E5BD7E38-48AF-409D-8C7D-F04CC3656379}" dt="2026-01-27T09:29:51.341" v="1720"/>
      <pc:docMkLst>
        <pc:docMk/>
      </pc:docMkLst>
      <pc:sldChg chg="modSp mod">
        <pc:chgData name="SCHNEIDER Martin (HR)" userId="84c2083e-fe71-4939-aebd-186adbcaec1a" providerId="ADAL" clId="{E5BD7E38-48AF-409D-8C7D-F04CC3656379}" dt="2026-01-26T15:59:31.343" v="1551" actId="20577"/>
        <pc:sldMkLst>
          <pc:docMk/>
          <pc:sldMk cId="0" sldId="256"/>
        </pc:sldMkLst>
        <pc:spChg chg="mod">
          <ac:chgData name="SCHNEIDER Martin (HR)" userId="84c2083e-fe71-4939-aebd-186adbcaec1a" providerId="ADAL" clId="{E5BD7E38-48AF-409D-8C7D-F04CC3656379}" dt="2026-01-26T15:59:31.343" v="1551" actId="20577"/>
          <ac:spMkLst>
            <pc:docMk/>
            <pc:sldMk cId="0" sldId="256"/>
            <ac:spMk id="5" creationId="{C504D590-9922-C06A-407C-2B718394A8D5}"/>
          </ac:spMkLst>
        </pc:spChg>
        <pc:spChg chg="mod">
          <ac:chgData name="SCHNEIDER Martin (HR)" userId="84c2083e-fe71-4939-aebd-186adbcaec1a" providerId="ADAL" clId="{E5BD7E38-48AF-409D-8C7D-F04CC3656379}" dt="2026-01-26T15:06:14.471" v="112" actId="6549"/>
          <ac:spMkLst>
            <pc:docMk/>
            <pc:sldMk cId="0" sldId="256"/>
            <ac:spMk id="6" creationId="{AE68706F-E58B-D844-F68A-2379B7D107A7}"/>
          </ac:spMkLst>
        </pc:spChg>
      </pc:sldChg>
      <pc:sldChg chg="modSp mod">
        <pc:chgData name="SCHNEIDER Martin (HR)" userId="84c2083e-fe71-4939-aebd-186adbcaec1a" providerId="ADAL" clId="{E5BD7E38-48AF-409D-8C7D-F04CC3656379}" dt="2026-01-26T16:01:14.085" v="1611" actId="20577"/>
        <pc:sldMkLst>
          <pc:docMk/>
          <pc:sldMk cId="526694396" sldId="426"/>
        </pc:sldMkLst>
        <pc:spChg chg="mod">
          <ac:chgData name="SCHNEIDER Martin (HR)" userId="84c2083e-fe71-4939-aebd-186adbcaec1a" providerId="ADAL" clId="{E5BD7E38-48AF-409D-8C7D-F04CC3656379}" dt="2026-01-26T15:06:38.316" v="119" actId="20577"/>
          <ac:spMkLst>
            <pc:docMk/>
            <pc:sldMk cId="526694396" sldId="426"/>
            <ac:spMk id="2" creationId="{37A842E9-C66F-426E-E546-C0F14A0E3E90}"/>
          </ac:spMkLst>
        </pc:spChg>
        <pc:spChg chg="mod">
          <ac:chgData name="SCHNEIDER Martin (HR)" userId="84c2083e-fe71-4939-aebd-186adbcaec1a" providerId="ADAL" clId="{E5BD7E38-48AF-409D-8C7D-F04CC3656379}" dt="2026-01-26T15:13:56.490" v="287" actId="20577"/>
          <ac:spMkLst>
            <pc:docMk/>
            <pc:sldMk cId="526694396" sldId="426"/>
            <ac:spMk id="3" creationId="{78F53611-4575-884B-2290-25A4724AB023}"/>
          </ac:spMkLst>
        </pc:spChg>
        <pc:spChg chg="mod">
          <ac:chgData name="SCHNEIDER Martin (HR)" userId="84c2083e-fe71-4939-aebd-186adbcaec1a" providerId="ADAL" clId="{E5BD7E38-48AF-409D-8C7D-F04CC3656379}" dt="2026-01-26T16:01:14.085" v="1611" actId="20577"/>
          <ac:spMkLst>
            <pc:docMk/>
            <pc:sldMk cId="526694396" sldId="426"/>
            <ac:spMk id="7" creationId="{32773FFD-3033-6CE7-9148-391EA4C69911}"/>
          </ac:spMkLst>
        </pc:spChg>
        <pc:spChg chg="mod">
          <ac:chgData name="SCHNEIDER Martin (HR)" userId="84c2083e-fe71-4939-aebd-186adbcaec1a" providerId="ADAL" clId="{E5BD7E38-48AF-409D-8C7D-F04CC3656379}" dt="2026-01-26T15:11:28.756" v="186"/>
          <ac:spMkLst>
            <pc:docMk/>
            <pc:sldMk cId="526694396" sldId="426"/>
            <ac:spMk id="9" creationId="{EF54A253-3904-9591-CDE9-491D0653EFAB}"/>
          </ac:spMkLst>
        </pc:spChg>
        <pc:spChg chg="mod">
          <ac:chgData name="SCHNEIDER Martin (HR)" userId="84c2083e-fe71-4939-aebd-186adbcaec1a" providerId="ADAL" clId="{E5BD7E38-48AF-409D-8C7D-F04CC3656379}" dt="2026-01-26T16:00:20.895" v="1568" actId="20577"/>
          <ac:spMkLst>
            <pc:docMk/>
            <pc:sldMk cId="526694396" sldId="426"/>
            <ac:spMk id="10" creationId="{C9D4FC6A-04E4-1DFA-7828-7F78196EBBF0}"/>
          </ac:spMkLst>
        </pc:spChg>
        <pc:spChg chg="mod">
          <ac:chgData name="SCHNEIDER Martin (HR)" userId="84c2083e-fe71-4939-aebd-186adbcaec1a" providerId="ADAL" clId="{E5BD7E38-48AF-409D-8C7D-F04CC3656379}" dt="2026-01-26T15:12:16.465" v="201" actId="20577"/>
          <ac:spMkLst>
            <pc:docMk/>
            <pc:sldMk cId="526694396" sldId="426"/>
            <ac:spMk id="12" creationId="{E40017E6-9C68-5F15-893E-C8CBC977ABF6}"/>
          </ac:spMkLst>
        </pc:spChg>
      </pc:sldChg>
      <pc:sldChg chg="modSp mod">
        <pc:chgData name="SCHNEIDER Martin (HR)" userId="84c2083e-fe71-4939-aebd-186adbcaec1a" providerId="ADAL" clId="{E5BD7E38-48AF-409D-8C7D-F04CC3656379}" dt="2026-01-26T16:09:55.648" v="1650" actId="14100"/>
        <pc:sldMkLst>
          <pc:docMk/>
          <pc:sldMk cId="3234513383" sldId="432"/>
        </pc:sldMkLst>
        <pc:spChg chg="mod">
          <ac:chgData name="SCHNEIDER Martin (HR)" userId="84c2083e-fe71-4939-aebd-186adbcaec1a" providerId="ADAL" clId="{E5BD7E38-48AF-409D-8C7D-F04CC3656379}" dt="2026-01-26T16:09:55.648" v="1650" actId="14100"/>
          <ac:spMkLst>
            <pc:docMk/>
            <pc:sldMk cId="3234513383" sldId="432"/>
            <ac:spMk id="2" creationId="{9EC50BE1-42AF-5389-06D4-4C8E7015372C}"/>
          </ac:spMkLst>
        </pc:spChg>
        <pc:spChg chg="mod">
          <ac:chgData name="SCHNEIDER Martin (HR)" userId="84c2083e-fe71-4939-aebd-186adbcaec1a" providerId="ADAL" clId="{E5BD7E38-48AF-409D-8C7D-F04CC3656379}" dt="2026-01-26T15:39:56.723" v="1150" actId="20577"/>
          <ac:spMkLst>
            <pc:docMk/>
            <pc:sldMk cId="3234513383" sldId="432"/>
            <ac:spMk id="321" creationId="{6C099872-0391-B0C6-C865-E81D22402BB4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9:26.131" v="1717" actId="6549"/>
        <pc:sldMkLst>
          <pc:docMk/>
          <pc:sldMk cId="1372737506" sldId="437"/>
        </pc:sldMkLst>
        <pc:spChg chg="mod">
          <ac:chgData name="SCHNEIDER Martin (HR)" userId="84c2083e-fe71-4939-aebd-186adbcaec1a" providerId="ADAL" clId="{E5BD7E38-48AF-409D-8C7D-F04CC3656379}" dt="2026-01-27T09:29:26.131" v="1717" actId="6549"/>
          <ac:spMkLst>
            <pc:docMk/>
            <pc:sldMk cId="1372737506" sldId="437"/>
            <ac:spMk id="3" creationId="{D507F2B4-40DB-DD61-3445-DB0881C74523}"/>
          </ac:spMkLst>
        </pc:spChg>
        <pc:spChg chg="mod">
          <ac:chgData name="SCHNEIDER Martin (HR)" userId="84c2083e-fe71-4939-aebd-186adbcaec1a" providerId="ADAL" clId="{E5BD7E38-48AF-409D-8C7D-F04CC3656379}" dt="2026-01-26T15:19:38.881" v="648" actId="6549"/>
          <ac:spMkLst>
            <pc:docMk/>
            <pc:sldMk cId="1372737506" sldId="437"/>
            <ac:spMk id="4" creationId="{917FDCB6-7FAA-E33D-664B-E9442CB63E59}"/>
          </ac:spMkLst>
        </pc:spChg>
      </pc:sldChg>
      <pc:sldChg chg="modSp mod">
        <pc:chgData name="SCHNEIDER Martin (HR)" userId="84c2083e-fe71-4939-aebd-186adbcaec1a" providerId="ADAL" clId="{E5BD7E38-48AF-409D-8C7D-F04CC3656379}" dt="2026-01-26T15:25:47.871" v="843" actId="20577"/>
        <pc:sldMkLst>
          <pc:docMk/>
          <pc:sldMk cId="3953329304" sldId="442"/>
        </pc:sldMkLst>
        <pc:spChg chg="mod">
          <ac:chgData name="SCHNEIDER Martin (HR)" userId="84c2083e-fe71-4939-aebd-186adbcaec1a" providerId="ADAL" clId="{E5BD7E38-48AF-409D-8C7D-F04CC3656379}" dt="2026-01-26T15:23:08.971" v="663" actId="20577"/>
          <ac:spMkLst>
            <pc:docMk/>
            <pc:sldMk cId="3953329304" sldId="442"/>
            <ac:spMk id="5" creationId="{435E1AE6-CE4B-FC3C-361A-8BEF72B83160}"/>
          </ac:spMkLst>
        </pc:spChg>
        <pc:spChg chg="mod">
          <ac:chgData name="SCHNEIDER Martin (HR)" userId="84c2083e-fe71-4939-aebd-186adbcaec1a" providerId="ADAL" clId="{E5BD7E38-48AF-409D-8C7D-F04CC3656379}" dt="2026-01-26T15:25:47.871" v="843" actId="20577"/>
          <ac:spMkLst>
            <pc:docMk/>
            <pc:sldMk cId="3953329304" sldId="442"/>
            <ac:spMk id="8" creationId="{FB79F0DF-6D9F-519F-3EFE-F9C4049AA3AD}"/>
          </ac:spMkLst>
        </pc:spChg>
        <pc:spChg chg="mod">
          <ac:chgData name="SCHNEIDER Martin (HR)" userId="84c2083e-fe71-4939-aebd-186adbcaec1a" providerId="ADAL" clId="{E5BD7E38-48AF-409D-8C7D-F04CC3656379}" dt="2026-01-26T15:24:15.456" v="772" actId="20577"/>
          <ac:spMkLst>
            <pc:docMk/>
            <pc:sldMk cId="3953329304" sldId="442"/>
            <ac:spMk id="9" creationId="{F9177ACC-DEAD-DB7E-F922-499CE1073A81}"/>
          </ac:spMkLst>
        </pc:spChg>
        <pc:spChg chg="mod">
          <ac:chgData name="SCHNEIDER Martin (HR)" userId="84c2083e-fe71-4939-aebd-186adbcaec1a" providerId="ADAL" clId="{E5BD7E38-48AF-409D-8C7D-F04CC3656379}" dt="2026-01-26T15:25:17.956" v="809" actId="20577"/>
          <ac:spMkLst>
            <pc:docMk/>
            <pc:sldMk cId="3953329304" sldId="442"/>
            <ac:spMk id="11" creationId="{B04B502F-C7C0-054D-04EE-87B029596C31}"/>
          </ac:spMkLst>
        </pc:spChg>
        <pc:spChg chg="mod">
          <ac:chgData name="SCHNEIDER Martin (HR)" userId="84c2083e-fe71-4939-aebd-186adbcaec1a" providerId="ADAL" clId="{E5BD7E38-48AF-409D-8C7D-F04CC3656379}" dt="2026-01-26T15:22:57.113" v="652" actId="20577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SCHNEIDER Martin (HR)" userId="84c2083e-fe71-4939-aebd-186adbcaec1a" providerId="ADAL" clId="{E5BD7E38-48AF-409D-8C7D-F04CC3656379}" dt="2026-01-26T15:23:58.514" v="756" actId="20577"/>
          <ac:spMkLst>
            <pc:docMk/>
            <pc:sldMk cId="3953329304" sldId="442"/>
            <ac:spMk id="15" creationId="{ADCDAE5B-64E1-ECEF-7211-671E808A4E99}"/>
          </ac:spMkLst>
        </pc:spChg>
        <pc:spChg chg="mod">
          <ac:chgData name="SCHNEIDER Martin (HR)" userId="84c2083e-fe71-4939-aebd-186adbcaec1a" providerId="ADAL" clId="{E5BD7E38-48AF-409D-8C7D-F04CC3656379}" dt="2026-01-26T15:23:45.746" v="747" actId="14100"/>
          <ac:spMkLst>
            <pc:docMk/>
            <pc:sldMk cId="3953329304" sldId="442"/>
            <ac:spMk id="39" creationId="{F6542943-3C5B-492E-8F93-ADEA5FED044A}"/>
          </ac:spMkLst>
        </pc:spChg>
      </pc:sldChg>
      <pc:sldChg chg="modSp mod">
        <pc:chgData name="SCHNEIDER Martin (HR)" userId="84c2083e-fe71-4939-aebd-186adbcaec1a" providerId="ADAL" clId="{E5BD7E38-48AF-409D-8C7D-F04CC3656379}" dt="2026-01-26T15:42:35.387" v="1183" actId="6549"/>
        <pc:sldMkLst>
          <pc:docMk/>
          <pc:sldMk cId="3732476846" sldId="443"/>
        </pc:sldMkLst>
        <pc:spChg chg="mod">
          <ac:chgData name="SCHNEIDER Martin (HR)" userId="84c2083e-fe71-4939-aebd-186adbcaec1a" providerId="ADAL" clId="{E5BD7E38-48AF-409D-8C7D-F04CC3656379}" dt="2026-01-26T15:42:35.387" v="1183" actId="6549"/>
          <ac:spMkLst>
            <pc:docMk/>
            <pc:sldMk cId="3732476846" sldId="443"/>
            <ac:spMk id="14" creationId="{AA02BA8E-BA23-92E1-610F-E8FE4A54C51C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7:57.016" v="1712"/>
        <pc:sldMkLst>
          <pc:docMk/>
          <pc:sldMk cId="2783186514" sldId="454"/>
        </pc:sldMkLst>
        <pc:spChg chg="mod">
          <ac:chgData name="SCHNEIDER Martin (HR)" userId="84c2083e-fe71-4939-aebd-186adbcaec1a" providerId="ADAL" clId="{E5BD7E38-48AF-409D-8C7D-F04CC3656379}" dt="2026-01-26T15:49:42.009" v="1304" actId="1076"/>
          <ac:spMkLst>
            <pc:docMk/>
            <pc:sldMk cId="2783186514" sldId="454"/>
            <ac:spMk id="5" creationId="{4A91E97E-5AF7-7C9E-7F36-FC70A0131F69}"/>
          </ac:spMkLst>
        </pc:spChg>
        <pc:spChg chg="mod">
          <ac:chgData name="SCHNEIDER Martin (HR)" userId="84c2083e-fe71-4939-aebd-186adbcaec1a" providerId="ADAL" clId="{E5BD7E38-48AF-409D-8C7D-F04CC3656379}" dt="2026-01-27T09:27:57.016" v="1712"/>
          <ac:spMkLst>
            <pc:docMk/>
            <pc:sldMk cId="2783186514" sldId="454"/>
            <ac:spMk id="10" creationId="{BCDF47C0-5BD1-BF7B-A9C3-DCAB7C293346}"/>
          </ac:spMkLst>
        </pc:spChg>
        <pc:spChg chg="mod">
          <ac:chgData name="SCHNEIDER Martin (HR)" userId="84c2083e-fe71-4939-aebd-186adbcaec1a" providerId="ADAL" clId="{E5BD7E38-48AF-409D-8C7D-F04CC3656379}" dt="2026-01-26T15:49:39.917" v="1303" actId="1076"/>
          <ac:spMkLst>
            <pc:docMk/>
            <pc:sldMk cId="2783186514" sldId="454"/>
            <ac:spMk id="11" creationId="{8750B33D-9D3B-40AA-907C-247CF52C63A8}"/>
          </ac:spMkLst>
        </pc:spChg>
      </pc:sldChg>
      <pc:sldChg chg="modSp mod">
        <pc:chgData name="SCHNEIDER Martin (HR)" userId="84c2083e-fe71-4939-aebd-186adbcaec1a" providerId="ADAL" clId="{E5BD7E38-48AF-409D-8C7D-F04CC3656379}" dt="2026-01-26T15:51:20.058" v="1308" actId="20577"/>
        <pc:sldMkLst>
          <pc:docMk/>
          <pc:sldMk cId="3858071506" sldId="455"/>
        </pc:sldMkLst>
        <pc:spChg chg="mod">
          <ac:chgData name="SCHNEIDER Martin (HR)" userId="84c2083e-fe71-4939-aebd-186adbcaec1a" providerId="ADAL" clId="{E5BD7E38-48AF-409D-8C7D-F04CC3656379}" dt="2026-01-26T15:51:20.058" v="1308" actId="20577"/>
          <ac:spMkLst>
            <pc:docMk/>
            <pc:sldMk cId="3858071506" sldId="455"/>
            <ac:spMk id="7" creationId="{555934A0-F03E-E8C0-EAC0-8D067408FADC}"/>
          </ac:spMkLst>
        </pc:spChg>
      </pc:sldChg>
      <pc:sldChg chg="modSp mod">
        <pc:chgData name="SCHNEIDER Martin (HR)" userId="84c2083e-fe71-4939-aebd-186adbcaec1a" providerId="ADAL" clId="{E5BD7E38-48AF-409D-8C7D-F04CC3656379}" dt="2026-01-26T15:52:55.681" v="1337" actId="20577"/>
        <pc:sldMkLst>
          <pc:docMk/>
          <pc:sldMk cId="3085813377" sldId="456"/>
        </pc:sldMkLst>
        <pc:spChg chg="mod">
          <ac:chgData name="SCHNEIDER Martin (HR)" userId="84c2083e-fe71-4939-aebd-186adbcaec1a" providerId="ADAL" clId="{E5BD7E38-48AF-409D-8C7D-F04CC3656379}" dt="2026-01-26T15:52:55.681" v="1337" actId="20577"/>
          <ac:spMkLst>
            <pc:docMk/>
            <pc:sldMk cId="3085813377" sldId="456"/>
            <ac:spMk id="3" creationId="{A00E82CC-0AEB-3C1D-79C1-B28A5875E719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9:10.525" v="1716" actId="20577"/>
        <pc:sldMkLst>
          <pc:docMk/>
          <pc:sldMk cId="2059650418" sldId="457"/>
        </pc:sldMkLst>
        <pc:spChg chg="mod">
          <ac:chgData name="SCHNEIDER Martin (HR)" userId="84c2083e-fe71-4939-aebd-186adbcaec1a" providerId="ADAL" clId="{E5BD7E38-48AF-409D-8C7D-F04CC3656379}" dt="2026-01-27T09:29:10.525" v="1716" actId="20577"/>
          <ac:spMkLst>
            <pc:docMk/>
            <pc:sldMk cId="2059650418" sldId="457"/>
            <ac:spMk id="2" creationId="{C0734E98-77B9-7E7C-F3F6-45C99C975EF9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7:08.687" v="1709" actId="6549"/>
        <pc:sldMkLst>
          <pc:docMk/>
          <pc:sldMk cId="2314951166" sldId="465"/>
        </pc:sldMkLst>
        <pc:spChg chg="mod">
          <ac:chgData name="SCHNEIDER Martin (HR)" userId="84c2083e-fe71-4939-aebd-186adbcaec1a" providerId="ADAL" clId="{E5BD7E38-48AF-409D-8C7D-F04CC3656379}" dt="2026-01-27T09:27:08.687" v="1709" actId="6549"/>
          <ac:spMkLst>
            <pc:docMk/>
            <pc:sldMk cId="2314951166" sldId="465"/>
            <ac:spMk id="2" creationId="{E340C537-FE5F-F047-4C41-E79A58A5B25D}"/>
          </ac:spMkLst>
        </pc:spChg>
      </pc:sldChg>
      <pc:sldChg chg="modSp mod">
        <pc:chgData name="SCHNEIDER Martin (HR)" userId="84c2083e-fe71-4939-aebd-186adbcaec1a" providerId="ADAL" clId="{E5BD7E38-48AF-409D-8C7D-F04CC3656379}" dt="2026-01-26T15:39:31.567" v="1130"/>
        <pc:sldMkLst>
          <pc:docMk/>
          <pc:sldMk cId="2425583740" sldId="467"/>
        </pc:sldMkLst>
        <pc:spChg chg="mod">
          <ac:chgData name="SCHNEIDER Martin (HR)" userId="84c2083e-fe71-4939-aebd-186adbcaec1a" providerId="ADAL" clId="{E5BD7E38-48AF-409D-8C7D-F04CC3656379}" dt="2026-01-26T15:39:31.567" v="1130"/>
          <ac:spMkLst>
            <pc:docMk/>
            <pc:sldMk cId="2425583740" sldId="467"/>
            <ac:spMk id="2" creationId="{E663FDB2-34CB-BD6D-7BDD-D5B360949BCF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9:51.341" v="1720"/>
        <pc:sldMkLst>
          <pc:docMk/>
          <pc:sldMk cId="982638665" sldId="468"/>
        </pc:sldMkLst>
        <pc:spChg chg="mod">
          <ac:chgData name="SCHNEIDER Martin (HR)" userId="84c2083e-fe71-4939-aebd-186adbcaec1a" providerId="ADAL" clId="{E5BD7E38-48AF-409D-8C7D-F04CC3656379}" dt="2026-01-27T09:29:51.341" v="1720"/>
          <ac:spMkLst>
            <pc:docMk/>
            <pc:sldMk cId="982638665" sldId="468"/>
            <ac:spMk id="2" creationId="{4B1CFD94-1E03-8D73-A510-8AD7AD2B48E4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9:42.551" v="1719" actId="20577"/>
        <pc:sldMkLst>
          <pc:docMk/>
          <pc:sldMk cId="130896519" sldId="471"/>
        </pc:sldMkLst>
        <pc:spChg chg="mod">
          <ac:chgData name="SCHNEIDER Martin (HR)" userId="84c2083e-fe71-4939-aebd-186adbcaec1a" providerId="ADAL" clId="{E5BD7E38-48AF-409D-8C7D-F04CC3656379}" dt="2026-01-27T09:29:42.551" v="1719" actId="20577"/>
          <ac:spMkLst>
            <pc:docMk/>
            <pc:sldMk cId="130896519" sldId="471"/>
            <ac:spMk id="4" creationId="{1C1D67C0-30B3-BC77-6F5A-49D116B0ACC4}"/>
          </ac:spMkLst>
        </pc:spChg>
      </pc:sldChg>
      <pc:sldChg chg="modSp mod">
        <pc:chgData name="SCHNEIDER Martin (HR)" userId="84c2083e-fe71-4939-aebd-186adbcaec1a" providerId="ADAL" clId="{E5BD7E38-48AF-409D-8C7D-F04CC3656379}" dt="2026-01-26T15:58:09.978" v="1543" actId="20577"/>
        <pc:sldMkLst>
          <pc:docMk/>
          <pc:sldMk cId="355428584" sldId="483"/>
        </pc:sldMkLst>
        <pc:spChg chg="mod">
          <ac:chgData name="SCHNEIDER Martin (HR)" userId="84c2083e-fe71-4939-aebd-186adbcaec1a" providerId="ADAL" clId="{E5BD7E38-48AF-409D-8C7D-F04CC3656379}" dt="2026-01-26T15:34:33.530" v="1019" actId="1076"/>
          <ac:spMkLst>
            <pc:docMk/>
            <pc:sldMk cId="355428584" sldId="483"/>
            <ac:spMk id="2" creationId="{4DF6A438-F719-9241-9E53-673567DCCD61}"/>
          </ac:spMkLst>
        </pc:spChg>
        <pc:spChg chg="mod">
          <ac:chgData name="SCHNEIDER Martin (HR)" userId="84c2083e-fe71-4939-aebd-186adbcaec1a" providerId="ADAL" clId="{E5BD7E38-48AF-409D-8C7D-F04CC3656379}" dt="2026-01-26T15:32:34.108" v="1016" actId="20577"/>
          <ac:spMkLst>
            <pc:docMk/>
            <pc:sldMk cId="355428584" sldId="483"/>
            <ac:spMk id="4" creationId="{7368B747-BC57-D35E-450A-D35A3B2AB64F}"/>
          </ac:spMkLst>
        </pc:spChg>
        <pc:spChg chg="mod">
          <ac:chgData name="SCHNEIDER Martin (HR)" userId="84c2083e-fe71-4939-aebd-186adbcaec1a" providerId="ADAL" clId="{E5BD7E38-48AF-409D-8C7D-F04CC3656379}" dt="2026-01-26T15:35:08.983" v="1051" actId="20577"/>
          <ac:spMkLst>
            <pc:docMk/>
            <pc:sldMk cId="355428584" sldId="483"/>
            <ac:spMk id="6" creationId="{41B2757A-A372-DA76-2368-8D3FC20083C3}"/>
          </ac:spMkLst>
        </pc:spChg>
        <pc:spChg chg="mod">
          <ac:chgData name="SCHNEIDER Martin (HR)" userId="84c2083e-fe71-4939-aebd-186adbcaec1a" providerId="ADAL" clId="{E5BD7E38-48AF-409D-8C7D-F04CC3656379}" dt="2026-01-26T15:58:07.573" v="1541" actId="20577"/>
          <ac:spMkLst>
            <pc:docMk/>
            <pc:sldMk cId="355428584" sldId="483"/>
            <ac:spMk id="10" creationId="{80804819-F839-BB5E-8495-5CFDBE88CB9F}"/>
          </ac:spMkLst>
        </pc:spChg>
        <pc:spChg chg="mod">
          <ac:chgData name="SCHNEIDER Martin (HR)" userId="84c2083e-fe71-4939-aebd-186adbcaec1a" providerId="ADAL" clId="{E5BD7E38-48AF-409D-8C7D-F04CC3656379}" dt="2026-01-26T15:58:09.978" v="1543" actId="20577"/>
          <ac:spMkLst>
            <pc:docMk/>
            <pc:sldMk cId="355428584" sldId="483"/>
            <ac:spMk id="14" creationId="{E9C8A0C7-6B7C-D2FB-D368-F7BBA64C9348}"/>
          </ac:spMkLst>
        </pc:spChg>
        <pc:picChg chg="mod">
          <ac:chgData name="SCHNEIDER Martin (HR)" userId="84c2083e-fe71-4939-aebd-186adbcaec1a" providerId="ADAL" clId="{E5BD7E38-48AF-409D-8C7D-F04CC3656379}" dt="2026-01-26T15:34:26.036" v="1017" actId="1076"/>
          <ac:picMkLst>
            <pc:docMk/>
            <pc:sldMk cId="355428584" sldId="483"/>
            <ac:picMk id="34" creationId="{A03A266B-6ECC-ABFE-B1DD-48372D83B788}"/>
          </ac:picMkLst>
        </pc:picChg>
        <pc:picChg chg="mod">
          <ac:chgData name="SCHNEIDER Martin (HR)" userId="84c2083e-fe71-4939-aebd-186adbcaec1a" providerId="ADAL" clId="{E5BD7E38-48AF-409D-8C7D-F04CC3656379}" dt="2026-01-26T15:34:28.199" v="1018" actId="1076"/>
          <ac:picMkLst>
            <pc:docMk/>
            <pc:sldMk cId="355428584" sldId="483"/>
            <ac:picMk id="36" creationId="{F67A3B82-EA1D-B56C-A3D5-CDE4BC1D5CE0}"/>
          </ac:picMkLst>
        </pc:picChg>
        <pc:cxnChg chg="mod">
          <ac:chgData name="SCHNEIDER Martin (HR)" userId="84c2083e-fe71-4939-aebd-186adbcaec1a" providerId="ADAL" clId="{E5BD7E38-48AF-409D-8C7D-F04CC3656379}" dt="2026-01-26T15:32:20.218" v="1011" actId="1076"/>
          <ac:cxnSpMkLst>
            <pc:docMk/>
            <pc:sldMk cId="355428584" sldId="483"/>
            <ac:cxnSpMk id="12" creationId="{4B151CDE-EB2E-25D2-B112-8AE9C3B7099C}"/>
          </ac:cxnSpMkLst>
        </pc:cxnChg>
      </pc:sldChg>
      <pc:sldChg chg="modSp mod">
        <pc:chgData name="SCHNEIDER Martin (HR)" userId="84c2083e-fe71-4939-aebd-186adbcaec1a" providerId="ADAL" clId="{E5BD7E38-48AF-409D-8C7D-F04CC3656379}" dt="2026-01-26T16:09:16.430" v="1648" actId="113"/>
        <pc:sldMkLst>
          <pc:docMk/>
          <pc:sldMk cId="3071189603" sldId="484"/>
        </pc:sldMkLst>
        <pc:spChg chg="mod">
          <ac:chgData name="SCHNEIDER Martin (HR)" userId="84c2083e-fe71-4939-aebd-186adbcaec1a" providerId="ADAL" clId="{E5BD7E38-48AF-409D-8C7D-F04CC3656379}" dt="2026-01-26T15:37:27.838" v="1083" actId="20577"/>
          <ac:spMkLst>
            <pc:docMk/>
            <pc:sldMk cId="3071189603" sldId="484"/>
            <ac:spMk id="2" creationId="{F7BFC5E1-2CAD-6CC8-0E18-5147782F2FD0}"/>
          </ac:spMkLst>
        </pc:spChg>
        <pc:spChg chg="mod">
          <ac:chgData name="SCHNEIDER Martin (HR)" userId="84c2083e-fe71-4939-aebd-186adbcaec1a" providerId="ADAL" clId="{E5BD7E38-48AF-409D-8C7D-F04CC3656379}" dt="2026-01-26T16:09:16.430" v="1648" actId="113"/>
          <ac:spMkLst>
            <pc:docMk/>
            <pc:sldMk cId="3071189603" sldId="484"/>
            <ac:spMk id="9" creationId="{0D011821-BC45-890B-EDFD-B2632D75AA5C}"/>
          </ac:spMkLst>
        </pc:spChg>
        <pc:spChg chg="mod">
          <ac:chgData name="SCHNEIDER Martin (HR)" userId="84c2083e-fe71-4939-aebd-186adbcaec1a" providerId="ADAL" clId="{E5BD7E38-48AF-409D-8C7D-F04CC3656379}" dt="2026-01-26T16:08:25.891" v="1634" actId="20577"/>
          <ac:spMkLst>
            <pc:docMk/>
            <pc:sldMk cId="3071189603" sldId="484"/>
            <ac:spMk id="10" creationId="{EFD073B1-EF82-F5E3-B2E2-D7D053CC149C}"/>
          </ac:spMkLst>
        </pc:spChg>
        <pc:spChg chg="mod">
          <ac:chgData name="SCHNEIDER Martin (HR)" userId="84c2083e-fe71-4939-aebd-186adbcaec1a" providerId="ADAL" clId="{E5BD7E38-48AF-409D-8C7D-F04CC3656379}" dt="2026-01-26T16:08:59.031" v="1647" actId="20577"/>
          <ac:spMkLst>
            <pc:docMk/>
            <pc:sldMk cId="3071189603" sldId="484"/>
            <ac:spMk id="13" creationId="{5AFAFBC0-277E-6372-CB59-389698396CB7}"/>
          </ac:spMkLst>
        </pc:spChg>
        <pc:picChg chg="mod">
          <ac:chgData name="SCHNEIDER Martin (HR)" userId="84c2083e-fe71-4939-aebd-186adbcaec1a" providerId="ADAL" clId="{E5BD7E38-48AF-409D-8C7D-F04CC3656379}" dt="2026-01-26T15:37:25.426" v="1078" actId="1076"/>
          <ac:picMkLst>
            <pc:docMk/>
            <pc:sldMk cId="3071189603" sldId="484"/>
            <ac:picMk id="35" creationId="{E76D69D7-7371-A8C8-379D-B7341218388A}"/>
          </ac:picMkLst>
        </pc:picChg>
      </pc:sldChg>
      <pc:sldChg chg="modSp mod">
        <pc:chgData name="SCHNEIDER Martin (HR)" userId="84c2083e-fe71-4939-aebd-186adbcaec1a" providerId="ADAL" clId="{E5BD7E38-48AF-409D-8C7D-F04CC3656379}" dt="2026-01-26T16:07:43.064" v="1632" actId="1076"/>
        <pc:sldMkLst>
          <pc:docMk/>
          <pc:sldMk cId="2022668865" sldId="489"/>
        </pc:sldMkLst>
        <pc:spChg chg="mod">
          <ac:chgData name="SCHNEIDER Martin (HR)" userId="84c2083e-fe71-4939-aebd-186adbcaec1a" providerId="ADAL" clId="{E5BD7E38-48AF-409D-8C7D-F04CC3656379}" dt="2026-01-26T15:30:52.294" v="975" actId="6549"/>
          <ac:spMkLst>
            <pc:docMk/>
            <pc:sldMk cId="2022668865" sldId="489"/>
            <ac:spMk id="3" creationId="{C63E9111-F058-4C7E-10DE-813A0D495ADB}"/>
          </ac:spMkLst>
        </pc:spChg>
        <pc:spChg chg="mod">
          <ac:chgData name="SCHNEIDER Martin (HR)" userId="84c2083e-fe71-4939-aebd-186adbcaec1a" providerId="ADAL" clId="{E5BD7E38-48AF-409D-8C7D-F04CC3656379}" dt="2026-01-26T16:07:31.380" v="1629" actId="255"/>
          <ac:spMkLst>
            <pc:docMk/>
            <pc:sldMk cId="2022668865" sldId="489"/>
            <ac:spMk id="4" creationId="{C76B7145-98F1-B21B-CBCC-B3D29688C94E}"/>
          </ac:spMkLst>
        </pc:spChg>
        <pc:spChg chg="mod">
          <ac:chgData name="SCHNEIDER Martin (HR)" userId="84c2083e-fe71-4939-aebd-186adbcaec1a" providerId="ADAL" clId="{E5BD7E38-48AF-409D-8C7D-F04CC3656379}" dt="2026-01-26T15:30:01.958" v="926" actId="20577"/>
          <ac:spMkLst>
            <pc:docMk/>
            <pc:sldMk cId="2022668865" sldId="489"/>
            <ac:spMk id="7" creationId="{507C43AD-4D3C-1BD5-6CF4-E1FEC7B639CE}"/>
          </ac:spMkLst>
        </pc:spChg>
        <pc:spChg chg="mod">
          <ac:chgData name="SCHNEIDER Martin (HR)" userId="84c2083e-fe71-4939-aebd-186adbcaec1a" providerId="ADAL" clId="{E5BD7E38-48AF-409D-8C7D-F04CC3656379}" dt="2026-01-26T16:07:39" v="1631" actId="1076"/>
          <ac:spMkLst>
            <pc:docMk/>
            <pc:sldMk cId="2022668865" sldId="489"/>
            <ac:spMk id="8" creationId="{3153D09F-0D0A-C4E9-9388-B66273CA1EDA}"/>
          </ac:spMkLst>
        </pc:spChg>
        <pc:spChg chg="mod">
          <ac:chgData name="SCHNEIDER Martin (HR)" userId="84c2083e-fe71-4939-aebd-186adbcaec1a" providerId="ADAL" clId="{E5BD7E38-48AF-409D-8C7D-F04CC3656379}" dt="2026-01-26T16:07:36.530" v="1630" actId="1076"/>
          <ac:spMkLst>
            <pc:docMk/>
            <pc:sldMk cId="2022668865" sldId="489"/>
            <ac:spMk id="16" creationId="{4F5FA393-28F8-0959-FDD2-B0F2A9FF0F3C}"/>
          </ac:spMkLst>
        </pc:spChg>
        <pc:picChg chg="mod">
          <ac:chgData name="SCHNEIDER Martin (HR)" userId="84c2083e-fe71-4939-aebd-186adbcaec1a" providerId="ADAL" clId="{E5BD7E38-48AF-409D-8C7D-F04CC3656379}" dt="2026-01-26T16:07:43.064" v="1632" actId="1076"/>
          <ac:picMkLst>
            <pc:docMk/>
            <pc:sldMk cId="2022668865" sldId="489"/>
            <ac:picMk id="14" creationId="{13995470-F215-BB98-885D-38314F075289}"/>
          </ac:picMkLst>
        </pc:picChg>
      </pc:sldChg>
      <pc:sldChg chg="modSp mod">
        <pc:chgData name="SCHNEIDER Martin (HR)" userId="84c2083e-fe71-4939-aebd-186adbcaec1a" providerId="ADAL" clId="{E5BD7E38-48AF-409D-8C7D-F04CC3656379}" dt="2026-01-26T16:10:58.128" v="1665" actId="6549"/>
        <pc:sldMkLst>
          <pc:docMk/>
          <pc:sldMk cId="2125525531" sldId="491"/>
        </pc:sldMkLst>
        <pc:spChg chg="mod">
          <ac:chgData name="SCHNEIDER Martin (HR)" userId="84c2083e-fe71-4939-aebd-186adbcaec1a" providerId="ADAL" clId="{E5BD7E38-48AF-409D-8C7D-F04CC3656379}" dt="2026-01-26T15:55:17.760" v="1418" actId="1076"/>
          <ac:spMkLst>
            <pc:docMk/>
            <pc:sldMk cId="2125525531" sldId="491"/>
            <ac:spMk id="2" creationId="{CF6CBFDE-AC6E-6934-657E-C61FC4881BF7}"/>
          </ac:spMkLst>
        </pc:spChg>
        <pc:spChg chg="mod">
          <ac:chgData name="SCHNEIDER Martin (HR)" userId="84c2083e-fe71-4939-aebd-186adbcaec1a" providerId="ADAL" clId="{E5BD7E38-48AF-409D-8C7D-F04CC3656379}" dt="2026-01-26T16:10:58.128" v="1665" actId="6549"/>
          <ac:spMkLst>
            <pc:docMk/>
            <pc:sldMk cId="2125525531" sldId="491"/>
            <ac:spMk id="17" creationId="{20F48E5E-5F12-617D-11D9-67C5F2E13677}"/>
          </ac:spMkLst>
        </pc:spChg>
        <pc:spChg chg="mod">
          <ac:chgData name="SCHNEIDER Martin (HR)" userId="84c2083e-fe71-4939-aebd-186adbcaec1a" providerId="ADAL" clId="{E5BD7E38-48AF-409D-8C7D-F04CC3656379}" dt="2026-01-26T15:54:48.495" v="1368" actId="20577"/>
          <ac:spMkLst>
            <pc:docMk/>
            <pc:sldMk cId="2125525531" sldId="491"/>
            <ac:spMk id="30" creationId="{700BCEF7-9062-DFC7-0A3A-F0904991EA4B}"/>
          </ac:spMkLst>
        </pc:spChg>
      </pc:sldChg>
      <pc:sldChg chg="modSp mod">
        <pc:chgData name="SCHNEIDER Martin (HR)" userId="84c2083e-fe71-4939-aebd-186adbcaec1a" providerId="ADAL" clId="{E5BD7E38-48AF-409D-8C7D-F04CC3656379}" dt="2026-01-26T15:44:17.906" v="1199" actId="20577"/>
        <pc:sldMkLst>
          <pc:docMk/>
          <pc:sldMk cId="7221960" sldId="492"/>
        </pc:sldMkLst>
        <pc:spChg chg="mod">
          <ac:chgData name="SCHNEIDER Martin (HR)" userId="84c2083e-fe71-4939-aebd-186adbcaec1a" providerId="ADAL" clId="{E5BD7E38-48AF-409D-8C7D-F04CC3656379}" dt="2026-01-26T15:44:08.437" v="1187" actId="20577"/>
          <ac:spMkLst>
            <pc:docMk/>
            <pc:sldMk cId="7221960" sldId="492"/>
            <ac:spMk id="9" creationId="{EC38D89F-C52F-C0DC-CB34-5EA0AE5BC5CA}"/>
          </ac:spMkLst>
        </pc:spChg>
        <pc:spChg chg="mod">
          <ac:chgData name="SCHNEIDER Martin (HR)" userId="84c2083e-fe71-4939-aebd-186adbcaec1a" providerId="ADAL" clId="{E5BD7E38-48AF-409D-8C7D-F04CC3656379}" dt="2026-01-26T15:44:17.906" v="1199" actId="20577"/>
          <ac:spMkLst>
            <pc:docMk/>
            <pc:sldMk cId="7221960" sldId="492"/>
            <ac:spMk id="11" creationId="{22358816-9C19-F767-7E45-5A1967395A57}"/>
          </ac:spMkLst>
        </pc:spChg>
      </pc:sldChg>
      <pc:sldChg chg="modSp mod">
        <pc:chgData name="SCHNEIDER Martin (HR)" userId="84c2083e-fe71-4939-aebd-186adbcaec1a" providerId="ADAL" clId="{E5BD7E38-48AF-409D-8C7D-F04CC3656379}" dt="2026-01-26T15:54:21.915" v="1348" actId="20577"/>
        <pc:sldMkLst>
          <pc:docMk/>
          <pc:sldMk cId="3306791336" sldId="498"/>
        </pc:sldMkLst>
        <pc:spChg chg="mod">
          <ac:chgData name="SCHNEIDER Martin (HR)" userId="84c2083e-fe71-4939-aebd-186adbcaec1a" providerId="ADAL" clId="{E5BD7E38-48AF-409D-8C7D-F04CC3656379}" dt="2026-01-26T15:54:21.915" v="1348" actId="20577"/>
          <ac:spMkLst>
            <pc:docMk/>
            <pc:sldMk cId="3306791336" sldId="498"/>
            <ac:spMk id="10" creationId="{B1600E16-C1CD-EE72-D225-AB5EC08DEFF8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8:41.724" v="1714" actId="20577"/>
        <pc:sldMkLst>
          <pc:docMk/>
          <pc:sldMk cId="4218529868" sldId="499"/>
        </pc:sldMkLst>
        <pc:spChg chg="mod">
          <ac:chgData name="SCHNEIDER Martin (HR)" userId="84c2083e-fe71-4939-aebd-186adbcaec1a" providerId="ADAL" clId="{E5BD7E38-48AF-409D-8C7D-F04CC3656379}" dt="2026-01-27T09:28:41.724" v="1714" actId="20577"/>
          <ac:spMkLst>
            <pc:docMk/>
            <pc:sldMk cId="4218529868" sldId="499"/>
            <ac:spMk id="20" creationId="{9D2DBFFB-23C1-689F-5400-2023FAFF403E}"/>
          </ac:spMkLst>
        </pc:spChg>
      </pc:sldChg>
      <pc:sldChg chg="modSp mod">
        <pc:chgData name="SCHNEIDER Martin (HR)" userId="84c2083e-fe71-4939-aebd-186adbcaec1a" providerId="ADAL" clId="{E5BD7E38-48AF-409D-8C7D-F04CC3656379}" dt="2026-01-26T15:57:44.241" v="1539" actId="3626"/>
        <pc:sldMkLst>
          <pc:docMk/>
          <pc:sldMk cId="593439577" sldId="501"/>
        </pc:sldMkLst>
        <pc:spChg chg="mod">
          <ac:chgData name="SCHNEIDER Martin (HR)" userId="84c2083e-fe71-4939-aebd-186adbcaec1a" providerId="ADAL" clId="{E5BD7E38-48AF-409D-8C7D-F04CC3656379}" dt="2026-01-26T15:55:36.237" v="1440" actId="20577"/>
          <ac:spMkLst>
            <pc:docMk/>
            <pc:sldMk cId="593439577" sldId="501"/>
            <ac:spMk id="2" creationId="{F47D8884-92FC-7023-927E-5F7B9F7E5E5E}"/>
          </ac:spMkLst>
        </pc:spChg>
        <pc:spChg chg="mod">
          <ac:chgData name="SCHNEIDER Martin (HR)" userId="84c2083e-fe71-4939-aebd-186adbcaec1a" providerId="ADAL" clId="{E5BD7E38-48AF-409D-8C7D-F04CC3656379}" dt="2026-01-26T15:57:44.241" v="1539" actId="3626"/>
          <ac:spMkLst>
            <pc:docMk/>
            <pc:sldMk cId="593439577" sldId="501"/>
            <ac:spMk id="3" creationId="{2AAF7CF9-1461-F8A5-DEF1-6D281F8BA979}"/>
          </ac:spMkLst>
        </pc:spChg>
      </pc:sldChg>
      <pc:sldChg chg="modSp mod">
        <pc:chgData name="SCHNEIDER Martin (HR)" userId="84c2083e-fe71-4939-aebd-186adbcaec1a" providerId="ADAL" clId="{E5BD7E38-48AF-409D-8C7D-F04CC3656379}" dt="2026-01-27T09:27:45.396" v="1711" actId="20577"/>
        <pc:sldMkLst>
          <pc:docMk/>
          <pc:sldMk cId="1592054895" sldId="502"/>
        </pc:sldMkLst>
        <pc:spChg chg="mod">
          <ac:chgData name="SCHNEIDER Martin (HR)" userId="84c2083e-fe71-4939-aebd-186adbcaec1a" providerId="ADAL" clId="{E5BD7E38-48AF-409D-8C7D-F04CC3656379}" dt="2026-01-27T09:27:45.396" v="1711" actId="20577"/>
          <ac:spMkLst>
            <pc:docMk/>
            <pc:sldMk cId="1592054895" sldId="502"/>
            <ac:spMk id="3" creationId="{CBE8CD96-CDB8-8E6F-2322-3EAD79042BBC}"/>
          </ac:spMkLst>
        </pc:spChg>
        <pc:spChg chg="mod">
          <ac:chgData name="SCHNEIDER Martin (HR)" userId="84c2083e-fe71-4939-aebd-186adbcaec1a" providerId="ADAL" clId="{E5BD7E38-48AF-409D-8C7D-F04CC3656379}" dt="2026-01-26T16:09:34.550" v="1649" actId="20577"/>
          <ac:spMkLst>
            <pc:docMk/>
            <pc:sldMk cId="1592054895" sldId="502"/>
            <ac:spMk id="4" creationId="{4E049216-58E1-2FC2-E7AD-76C885228ADE}"/>
          </ac:spMkLst>
        </pc:spChg>
        <pc:spChg chg="mod">
          <ac:chgData name="SCHNEIDER Martin (HR)" userId="84c2083e-fe71-4939-aebd-186adbcaec1a" providerId="ADAL" clId="{E5BD7E38-48AF-409D-8C7D-F04CC3656379}" dt="2026-01-26T15:58:24.189" v="1545" actId="20577"/>
          <ac:spMkLst>
            <pc:docMk/>
            <pc:sldMk cId="1592054895" sldId="502"/>
            <ac:spMk id="10" creationId="{92FA3F76-2861-1420-CE1F-B1BF204AD654}"/>
          </ac:spMkLst>
        </pc:spChg>
        <pc:spChg chg="mod">
          <ac:chgData name="SCHNEIDER Martin (HR)" userId="84c2083e-fe71-4939-aebd-186adbcaec1a" providerId="ADAL" clId="{E5BD7E38-48AF-409D-8C7D-F04CC3656379}" dt="2026-01-26T15:58:27.894" v="1547" actId="20577"/>
          <ac:spMkLst>
            <pc:docMk/>
            <pc:sldMk cId="1592054895" sldId="502"/>
            <ac:spMk id="14" creationId="{9171AF7A-0C20-5B3E-2073-B024BEAB979A}"/>
          </ac:spMkLst>
        </pc:spChg>
      </pc:sldChg>
      <pc:sldChg chg="modSp mod">
        <pc:chgData name="SCHNEIDER Martin (HR)" userId="84c2083e-fe71-4939-aebd-186adbcaec1a" providerId="ADAL" clId="{E5BD7E38-48AF-409D-8C7D-F04CC3656379}" dt="2026-01-26T15:28:04.316" v="908" actId="20577"/>
        <pc:sldMkLst>
          <pc:docMk/>
          <pc:sldMk cId="4207732156" sldId="503"/>
        </pc:sldMkLst>
        <pc:spChg chg="mod">
          <ac:chgData name="SCHNEIDER Martin (HR)" userId="84c2083e-fe71-4939-aebd-186adbcaec1a" providerId="ADAL" clId="{E5BD7E38-48AF-409D-8C7D-F04CC3656379}" dt="2026-01-26T15:28:04.316" v="908" actId="20577"/>
          <ac:spMkLst>
            <pc:docMk/>
            <pc:sldMk cId="4207732156" sldId="503"/>
            <ac:spMk id="46" creationId="{3780401A-BF47-6DF3-70BB-93D251C858B5}"/>
          </ac:spMkLst>
        </pc:spChg>
        <pc:spChg chg="mod">
          <ac:chgData name="SCHNEIDER Martin (HR)" userId="84c2083e-fe71-4939-aebd-186adbcaec1a" providerId="ADAL" clId="{E5BD7E38-48AF-409D-8C7D-F04CC3656379}" dt="2026-01-26T15:27:33.402" v="891" actId="1076"/>
          <ac:spMkLst>
            <pc:docMk/>
            <pc:sldMk cId="4207732156" sldId="503"/>
            <ac:spMk id="57" creationId="{76915E4E-0332-EE73-38FB-AAF0F2C309C3}"/>
          </ac:spMkLst>
        </pc:spChg>
        <pc:spChg chg="mod">
          <ac:chgData name="SCHNEIDER Martin (HR)" userId="84c2083e-fe71-4939-aebd-186adbcaec1a" providerId="ADAL" clId="{E5BD7E38-48AF-409D-8C7D-F04CC3656379}" dt="2026-01-26T15:27:37.394" v="892" actId="1076"/>
          <ac:spMkLst>
            <pc:docMk/>
            <pc:sldMk cId="4207732156" sldId="503"/>
            <ac:spMk id="61" creationId="{4812F6B1-078D-36E8-3CE1-7287044CC6E5}"/>
          </ac:spMkLst>
        </pc:spChg>
        <pc:spChg chg="mod">
          <ac:chgData name="SCHNEIDER Martin (HR)" userId="84c2083e-fe71-4939-aebd-186adbcaec1a" providerId="ADAL" clId="{E5BD7E38-48AF-409D-8C7D-F04CC3656379}" dt="2026-01-26T15:26:49.887" v="865" actId="1076"/>
          <ac:spMkLst>
            <pc:docMk/>
            <pc:sldMk cId="4207732156" sldId="503"/>
            <ac:spMk id="62" creationId="{C980184C-E7EE-CCD5-62D5-A34FEAA29F9F}"/>
          </ac:spMkLst>
        </pc:spChg>
        <pc:picChg chg="mod">
          <ac:chgData name="SCHNEIDER Martin (HR)" userId="84c2083e-fe71-4939-aebd-186adbcaec1a" providerId="ADAL" clId="{E5BD7E38-48AF-409D-8C7D-F04CC3656379}" dt="2026-01-26T15:26:54.382" v="866" actId="1076"/>
          <ac:picMkLst>
            <pc:docMk/>
            <pc:sldMk cId="4207732156" sldId="503"/>
            <ac:picMk id="63" creationId="{870B8D3C-AB7D-0107-B017-1F3EFB40548B}"/>
          </ac:picMkLst>
        </pc:picChg>
      </pc:sldChg>
    </pc:docChg>
  </pc:docChgLst>
  <pc:docChgLst>
    <pc:chgData name="TALAJCZYK Daniel (HR)" userId="S::daniel.talajczyk@ec.europa.eu::a94ad933-7493-4e70-8f97-fa8ac9d081ce" providerId="AD" clId="Web-{5FF31A92-828E-1863-D3A7-94DF24D93437}"/>
    <pc:docChg chg="modSld">
      <pc:chgData name="TALAJCZYK Daniel (HR)" userId="S::daniel.talajczyk@ec.europa.eu::a94ad933-7493-4e70-8f97-fa8ac9d081ce" providerId="AD" clId="Web-{5FF31A92-828E-1863-D3A7-94DF24D93437}" dt="2026-01-26T16:23:42.620" v="53" actId="20577"/>
      <pc:docMkLst>
        <pc:docMk/>
      </pc:docMkLst>
      <pc:sldChg chg="modSp">
        <pc:chgData name="TALAJCZYK Daniel (HR)" userId="S::daniel.talajczyk@ec.europa.eu::a94ad933-7493-4e70-8f97-fa8ac9d081ce" providerId="AD" clId="Web-{5FF31A92-828E-1863-D3A7-94DF24D93437}" dt="2026-01-26T16:23:42.620" v="53" actId="20577"/>
        <pc:sldMkLst>
          <pc:docMk/>
          <pc:sldMk cId="526694396" sldId="426"/>
        </pc:sldMkLst>
        <pc:spChg chg="mod">
          <ac:chgData name="TALAJCZYK Daniel (HR)" userId="S::daniel.talajczyk@ec.europa.eu::a94ad933-7493-4e70-8f97-fa8ac9d081ce" providerId="AD" clId="Web-{5FF31A92-828E-1863-D3A7-94DF24D93437}" dt="2026-01-26T16:23:42.620" v="53" actId="20577"/>
          <ac:spMkLst>
            <pc:docMk/>
            <pc:sldMk cId="526694396" sldId="426"/>
            <ac:spMk id="7" creationId="{32773FFD-3033-6CE7-9148-391EA4C69911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19:25.649" v="22" actId="20577"/>
        <pc:sldMkLst>
          <pc:docMk/>
          <pc:sldMk cId="3953329304" sldId="442"/>
        </pc:sldMkLst>
        <pc:spChg chg="mod">
          <ac:chgData name="TALAJCZYK Daniel (HR)" userId="S::daniel.talajczyk@ec.europa.eu::a94ad933-7493-4e70-8f97-fa8ac9d081ce" providerId="AD" clId="Web-{5FF31A92-828E-1863-D3A7-94DF24D93437}" dt="2026-01-26T16:18:51.661" v="18" actId="1076"/>
          <ac:spMkLst>
            <pc:docMk/>
            <pc:sldMk cId="3953329304" sldId="442"/>
            <ac:spMk id="2" creationId="{BB2156E6-98F1-CB9A-9A75-9B98E45E7545}"/>
          </ac:spMkLst>
        </pc:spChg>
        <pc:spChg chg="mod">
          <ac:chgData name="TALAJCZYK Daniel (HR)" userId="S::daniel.talajczyk@ec.europa.eu::a94ad933-7493-4e70-8f97-fa8ac9d081ce" providerId="AD" clId="Web-{5FF31A92-828E-1863-D3A7-94DF24D93437}" dt="2026-01-26T16:19:20.618" v="21" actId="20577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TALAJCZYK Daniel (HR)" userId="S::daniel.talajczyk@ec.europa.eu::a94ad933-7493-4e70-8f97-fa8ac9d081ce" providerId="AD" clId="Web-{5FF31A92-828E-1863-D3A7-94DF24D93437}" dt="2026-01-26T16:19:25.649" v="22" actId="20577"/>
          <ac:spMkLst>
            <pc:docMk/>
            <pc:sldMk cId="3953329304" sldId="442"/>
            <ac:spMk id="15" creationId="{ADCDAE5B-64E1-ECEF-7211-671E808A4E99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17:59.374" v="10" actId="20577"/>
        <pc:sldMkLst>
          <pc:docMk/>
          <pc:sldMk cId="130896519" sldId="471"/>
        </pc:sldMkLst>
        <pc:spChg chg="mod">
          <ac:chgData name="TALAJCZYK Daniel (HR)" userId="S::daniel.talajczyk@ec.europa.eu::a94ad933-7493-4e70-8f97-fa8ac9d081ce" providerId="AD" clId="Web-{5FF31A92-828E-1863-D3A7-94DF24D93437}" dt="2026-01-26T16:17:59.374" v="10" actId="20577"/>
          <ac:spMkLst>
            <pc:docMk/>
            <pc:sldMk cId="130896519" sldId="471"/>
            <ac:spMk id="4" creationId="{1C1D67C0-30B3-BC77-6F5A-49D116B0ACC4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20:06.669" v="30" actId="20577"/>
        <pc:sldMkLst>
          <pc:docMk/>
          <pc:sldMk cId="355428584" sldId="483"/>
        </pc:sldMkLst>
        <pc:spChg chg="mod">
          <ac:chgData name="TALAJCZYK Daniel (HR)" userId="S::daniel.talajczyk@ec.europa.eu::a94ad933-7493-4e70-8f97-fa8ac9d081ce" providerId="AD" clId="Web-{5FF31A92-828E-1863-D3A7-94DF24D93437}" dt="2026-01-26T16:20:03.106" v="28" actId="20577"/>
          <ac:spMkLst>
            <pc:docMk/>
            <pc:sldMk cId="355428584" sldId="483"/>
            <ac:spMk id="10" creationId="{80804819-F839-BB5E-8495-5CFDBE88CB9F}"/>
          </ac:spMkLst>
        </pc:spChg>
        <pc:spChg chg="mod">
          <ac:chgData name="TALAJCZYK Daniel (HR)" userId="S::daniel.talajczyk@ec.europa.eu::a94ad933-7493-4e70-8f97-fa8ac9d081ce" providerId="AD" clId="Web-{5FF31A92-828E-1863-D3A7-94DF24D93437}" dt="2026-01-26T16:20:06.669" v="30" actId="20577"/>
          <ac:spMkLst>
            <pc:docMk/>
            <pc:sldMk cId="355428584" sldId="483"/>
            <ac:spMk id="14" creationId="{E9C8A0C7-6B7C-D2FB-D368-F7BBA64C9348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20:17.232" v="35" actId="20577"/>
        <pc:sldMkLst>
          <pc:docMk/>
          <pc:sldMk cId="3071189603" sldId="484"/>
        </pc:sldMkLst>
        <pc:spChg chg="mod">
          <ac:chgData name="TALAJCZYK Daniel (HR)" userId="S::daniel.talajczyk@ec.europa.eu::a94ad933-7493-4e70-8f97-fa8ac9d081ce" providerId="AD" clId="Web-{5FF31A92-828E-1863-D3A7-94DF24D93437}" dt="2026-01-26T16:20:14.373" v="34" actId="20577"/>
          <ac:spMkLst>
            <pc:docMk/>
            <pc:sldMk cId="3071189603" sldId="484"/>
            <ac:spMk id="10" creationId="{EFD073B1-EF82-F5E3-B2E2-D7D053CC149C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21:06.127" v="40" actId="1076"/>
        <pc:sldMkLst>
          <pc:docMk/>
          <pc:sldMk cId="3306791336" sldId="498"/>
        </pc:sldMkLst>
        <pc:grpChg chg="mod">
          <ac:chgData name="TALAJCZYK Daniel (HR)" userId="S::daniel.talajczyk@ec.europa.eu::a94ad933-7493-4e70-8f97-fa8ac9d081ce" providerId="AD" clId="Web-{5FF31A92-828E-1863-D3A7-94DF24D93437}" dt="2026-01-26T16:21:06.127" v="40" actId="1076"/>
          <ac:grpSpMkLst>
            <pc:docMk/>
            <pc:sldMk cId="3306791336" sldId="498"/>
            <ac:grpSpMk id="13" creationId="{90BBDD0A-0756-7478-9EDE-6826A55AF87F}"/>
          </ac:grpSpMkLst>
        </pc:grpChg>
      </pc:sldChg>
      <pc:sldChg chg="modSp">
        <pc:chgData name="TALAJCZYK Daniel (HR)" userId="S::daniel.talajczyk@ec.europa.eu::a94ad933-7493-4e70-8f97-fa8ac9d081ce" providerId="AD" clId="Web-{5FF31A92-828E-1863-D3A7-94DF24D93437}" dt="2026-01-26T16:18:28.940" v="17" actId="20577"/>
        <pc:sldMkLst>
          <pc:docMk/>
          <pc:sldMk cId="4218529868" sldId="499"/>
        </pc:sldMkLst>
        <pc:spChg chg="mod">
          <ac:chgData name="TALAJCZYK Daniel (HR)" userId="S::daniel.talajczyk@ec.europa.eu::a94ad933-7493-4e70-8f97-fa8ac9d081ce" providerId="AD" clId="Web-{5FF31A92-828E-1863-D3A7-94DF24D93437}" dt="2026-01-26T16:18:28.940" v="17" actId="20577"/>
          <ac:spMkLst>
            <pc:docMk/>
            <pc:sldMk cId="4218529868" sldId="499"/>
            <ac:spMk id="20" creationId="{9D2DBFFB-23C1-689F-5400-2023FAFF403E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20:27.561" v="39" actId="20577"/>
        <pc:sldMkLst>
          <pc:docMk/>
          <pc:sldMk cId="1592054895" sldId="502"/>
        </pc:sldMkLst>
        <pc:spChg chg="mod">
          <ac:chgData name="TALAJCZYK Daniel (HR)" userId="S::daniel.talajczyk@ec.europa.eu::a94ad933-7493-4e70-8f97-fa8ac9d081ce" providerId="AD" clId="Web-{5FF31A92-828E-1863-D3A7-94DF24D93437}" dt="2026-01-26T16:20:25.123" v="37" actId="20577"/>
          <ac:spMkLst>
            <pc:docMk/>
            <pc:sldMk cId="1592054895" sldId="502"/>
            <ac:spMk id="10" creationId="{92FA3F76-2861-1420-CE1F-B1BF204AD654}"/>
          </ac:spMkLst>
        </pc:spChg>
        <pc:spChg chg="mod">
          <ac:chgData name="TALAJCZYK Daniel (HR)" userId="S::daniel.talajczyk@ec.europa.eu::a94ad933-7493-4e70-8f97-fa8ac9d081ce" providerId="AD" clId="Web-{5FF31A92-828E-1863-D3A7-94DF24D93437}" dt="2026-01-26T16:20:27.561" v="39" actId="20577"/>
          <ac:spMkLst>
            <pc:docMk/>
            <pc:sldMk cId="1592054895" sldId="502"/>
            <ac:spMk id="14" creationId="{9171AF7A-0C20-5B3E-2073-B024BEAB979A}"/>
          </ac:spMkLst>
        </pc:spChg>
      </pc:sldChg>
      <pc:sldChg chg="modSp">
        <pc:chgData name="TALAJCZYK Daniel (HR)" userId="S::daniel.talajczyk@ec.europa.eu::a94ad933-7493-4e70-8f97-fa8ac9d081ce" providerId="AD" clId="Web-{5FF31A92-828E-1863-D3A7-94DF24D93437}" dt="2026-01-26T16:19:39.291" v="24" actId="20577"/>
        <pc:sldMkLst>
          <pc:docMk/>
          <pc:sldMk cId="4207732156" sldId="503"/>
        </pc:sldMkLst>
        <pc:spChg chg="mod">
          <ac:chgData name="TALAJCZYK Daniel (HR)" userId="S::daniel.talajczyk@ec.europa.eu::a94ad933-7493-4e70-8f97-fa8ac9d081ce" providerId="AD" clId="Web-{5FF31A92-828E-1863-D3A7-94DF24D93437}" dt="2026-01-26T16:19:03.678" v="19" actId="20577"/>
          <ac:spMkLst>
            <pc:docMk/>
            <pc:sldMk cId="4207732156" sldId="503"/>
            <ac:spMk id="46" creationId="{3780401A-BF47-6DF3-70BB-93D251C858B5}"/>
          </ac:spMkLst>
        </pc:spChg>
      </pc:sldChg>
    </pc:docChg>
  </pc:docChgLst>
  <pc:docChgLst>
    <pc:chgData name="FROJDH Eira (HR)" userId="S::eira.frojdh@ec.europa.eu::026c5e42-e41e-401c-9cba-e1bdd1410b26" providerId="AD" clId="Web-{4114795F-875C-E00A-10BB-D52FBF404A5A}"/>
    <pc:docChg chg="modSld">
      <pc:chgData name="FROJDH Eira (HR)" userId="S::eira.frojdh@ec.europa.eu::026c5e42-e41e-401c-9cba-e1bdd1410b26" providerId="AD" clId="Web-{4114795F-875C-E00A-10BB-D52FBF404A5A}" dt="2026-01-28T08:35:30.417" v="579" actId="1076"/>
      <pc:docMkLst>
        <pc:docMk/>
      </pc:docMkLst>
      <pc:sldChg chg="modSp">
        <pc:chgData name="FROJDH Eira (HR)" userId="S::eira.frojdh@ec.europa.eu::026c5e42-e41e-401c-9cba-e1bdd1410b26" providerId="AD" clId="Web-{4114795F-875C-E00A-10BB-D52FBF404A5A}" dt="2026-01-28T08:02:13.528" v="3" actId="20577"/>
        <pc:sldMkLst>
          <pc:docMk/>
          <pc:sldMk cId="0" sldId="256"/>
        </pc:sldMkLst>
        <pc:spChg chg="mod">
          <ac:chgData name="FROJDH Eira (HR)" userId="S::eira.frojdh@ec.europa.eu::026c5e42-e41e-401c-9cba-e1bdd1410b26" providerId="AD" clId="Web-{4114795F-875C-E00A-10BB-D52FBF404A5A}" dt="2026-01-28T08:02:10.450" v="0" actId="14100"/>
          <ac:spMkLst>
            <pc:docMk/>
            <pc:sldMk cId="0" sldId="256"/>
            <ac:spMk id="6" creationId="{AE68706F-E58B-D844-F68A-2379B7D107A7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2:13.528" v="3" actId="20577"/>
          <ac:spMkLst>
            <pc:docMk/>
            <pc:sldMk cId="0" sldId="256"/>
            <ac:spMk id="8" creationId="{CBD512D0-79B6-670C-07FD-9168EC3E20E6}"/>
          </ac:spMkLst>
        </pc:spChg>
      </pc:sldChg>
      <pc:sldChg chg="modSp">
        <pc:chgData name="FROJDH Eira (HR)" userId="S::eira.frojdh@ec.europa.eu::026c5e42-e41e-401c-9cba-e1bdd1410b26" providerId="AD" clId="Web-{4114795F-875C-E00A-10BB-D52FBF404A5A}" dt="2026-01-28T08:02:25.591" v="10" actId="1076"/>
        <pc:sldMkLst>
          <pc:docMk/>
          <pc:sldMk cId="526694396" sldId="426"/>
        </pc:sldMkLst>
        <pc:spChg chg="mod">
          <ac:chgData name="FROJDH Eira (HR)" userId="S::eira.frojdh@ec.europa.eu::026c5e42-e41e-401c-9cba-e1bdd1410b26" providerId="AD" clId="Web-{4114795F-875C-E00A-10BB-D52FBF404A5A}" dt="2026-01-28T08:02:25.513" v="6" actId="1076"/>
          <ac:spMkLst>
            <pc:docMk/>
            <pc:sldMk cId="526694396" sldId="426"/>
            <ac:spMk id="3" creationId="{78F53611-4575-884B-2290-25A4724AB023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2:25.529" v="8" actId="1076"/>
          <ac:spMkLst>
            <pc:docMk/>
            <pc:sldMk cId="526694396" sldId="426"/>
            <ac:spMk id="4" creationId="{C53071E7-9690-38CA-AC69-DA798C6F420E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2:25.560" v="9" actId="1076"/>
          <ac:spMkLst>
            <pc:docMk/>
            <pc:sldMk cId="526694396" sldId="426"/>
            <ac:spMk id="7" creationId="{32773FFD-3033-6CE7-9148-391EA4C69911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2:25.591" v="10" actId="1076"/>
          <ac:spMkLst>
            <pc:docMk/>
            <pc:sldMk cId="526694396" sldId="426"/>
            <ac:spMk id="9" creationId="{EF54A253-3904-9591-CDE9-491D0653EFAB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2:25.497" v="5" actId="1076"/>
          <ac:spMkLst>
            <pc:docMk/>
            <pc:sldMk cId="526694396" sldId="426"/>
            <ac:spMk id="10" creationId="{C9D4FC6A-04E4-1DFA-7828-7F78196EBBF0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2:25.529" v="7" actId="1076"/>
          <ac:spMkLst>
            <pc:docMk/>
            <pc:sldMk cId="526694396" sldId="426"/>
            <ac:spMk id="12" creationId="{E40017E6-9C68-5F15-893E-C8CBC977ABF6}"/>
          </ac:spMkLst>
        </pc:spChg>
      </pc:sldChg>
      <pc:sldChg chg="modSp">
        <pc:chgData name="FROJDH Eira (HR)" userId="S::eira.frojdh@ec.europa.eu::026c5e42-e41e-401c-9cba-e1bdd1410b26" providerId="AD" clId="Web-{4114795F-875C-E00A-10BB-D52FBF404A5A}" dt="2026-01-28T08:33:32.347" v="519" actId="1076"/>
        <pc:sldMkLst>
          <pc:docMk/>
          <pc:sldMk cId="3234513383" sldId="432"/>
        </pc:sldMkLst>
        <pc:spChg chg="mod">
          <ac:chgData name="FROJDH Eira (HR)" userId="S::eira.frojdh@ec.europa.eu::026c5e42-e41e-401c-9cba-e1bdd1410b26" providerId="AD" clId="Web-{4114795F-875C-E00A-10BB-D52FBF404A5A}" dt="2026-01-28T08:33:32.191" v="511" actId="1076"/>
          <ac:spMkLst>
            <pc:docMk/>
            <pc:sldMk cId="3234513383" sldId="432"/>
            <ac:spMk id="2" creationId="{9EC50BE1-42AF-5389-06D4-4C8E7015372C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285" v="513" actId="1076"/>
          <ac:spMkLst>
            <pc:docMk/>
            <pc:sldMk cId="3234513383" sldId="432"/>
            <ac:spMk id="5" creationId="{68F3E5FE-6672-3EC0-5091-2AC17976DA70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301" v="514" actId="1076"/>
          <ac:spMkLst>
            <pc:docMk/>
            <pc:sldMk cId="3234513383" sldId="432"/>
            <ac:spMk id="6" creationId="{E0A48BC9-F113-57C5-2884-715F394084F7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301" v="515" actId="1076"/>
          <ac:spMkLst>
            <pc:docMk/>
            <pc:sldMk cId="3234513383" sldId="432"/>
            <ac:spMk id="9" creationId="{0589D638-97DE-DBD3-DDC2-D8A679863059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316" v="516" actId="1076"/>
          <ac:spMkLst>
            <pc:docMk/>
            <pc:sldMk cId="3234513383" sldId="432"/>
            <ac:spMk id="11" creationId="{9CF0CC3B-A5A1-550B-3270-5D03299C9E14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332" v="517" actId="1076"/>
          <ac:spMkLst>
            <pc:docMk/>
            <pc:sldMk cId="3234513383" sldId="432"/>
            <ac:spMk id="12" creationId="{802A569A-AB02-73EC-B8BD-56A747E68D50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347" v="518" actId="1076"/>
          <ac:spMkLst>
            <pc:docMk/>
            <pc:sldMk cId="3234513383" sldId="432"/>
            <ac:spMk id="13" creationId="{8C62EF92-3260-50C0-9737-ECBEF9F81EEB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347" v="519" actId="1076"/>
          <ac:spMkLst>
            <pc:docMk/>
            <pc:sldMk cId="3234513383" sldId="432"/>
            <ac:spMk id="15" creationId="{7886C64F-245B-EEE8-37CB-687CC2DEBC3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32.176" v="510" actId="1076"/>
          <ac:spMkLst>
            <pc:docMk/>
            <pc:sldMk cId="3234513383" sldId="432"/>
            <ac:spMk id="321" creationId="{6C099872-0391-B0C6-C865-E81D22402BB4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33:32.269" v="512" actId="1076"/>
          <ac:picMkLst>
            <pc:docMk/>
            <pc:sldMk cId="3234513383" sldId="432"/>
            <ac:picMk id="3" creationId="{F2EC6BAB-7AAD-D4AA-B08A-075C10E4B06F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09:37.118" v="134" actId="1076"/>
        <pc:sldMkLst>
          <pc:docMk/>
          <pc:sldMk cId="1372737506" sldId="437"/>
        </pc:sldMkLst>
        <pc:spChg chg="mod">
          <ac:chgData name="FROJDH Eira (HR)" userId="S::eira.frojdh@ec.europa.eu::026c5e42-e41e-401c-9cba-e1bdd1410b26" providerId="AD" clId="Web-{4114795F-875C-E00A-10BB-D52FBF404A5A}" dt="2026-01-28T08:09:37.103" v="133" actId="1076"/>
          <ac:spMkLst>
            <pc:docMk/>
            <pc:sldMk cId="1372737506" sldId="437"/>
            <ac:spMk id="2" creationId="{65AC9764-9F50-52C2-D625-5E62A3F35AEC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9:36.993" v="123" actId="1076"/>
          <ac:spMkLst>
            <pc:docMk/>
            <pc:sldMk cId="1372737506" sldId="437"/>
            <ac:spMk id="3" creationId="{D507F2B4-40DB-DD61-3445-DB0881C74523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9:37.025" v="128" actId="1076"/>
          <ac:spMkLst>
            <pc:docMk/>
            <pc:sldMk cId="1372737506" sldId="437"/>
            <ac:spMk id="4" creationId="{917FDCB6-7FAA-E33D-664B-E9442CB63E59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9:37.118" v="134" actId="1076"/>
          <ac:spMkLst>
            <pc:docMk/>
            <pc:sldMk cId="1372737506" sldId="437"/>
            <ac:spMk id="5" creationId="{AF7E3405-61F4-5251-BE13-B473AF278A4E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9:37.087" v="131" actId="1076"/>
          <ac:spMkLst>
            <pc:docMk/>
            <pc:sldMk cId="1372737506" sldId="437"/>
            <ac:spMk id="23" creationId="{EC7892FC-12E0-93D5-AF35-EB2EC9C0B21D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9:37.103" v="132" actId="1076"/>
          <ac:spMkLst>
            <pc:docMk/>
            <pc:sldMk cId="1372737506" sldId="437"/>
            <ac:spMk id="27" creationId="{A3D91AE2-0012-D765-3D7E-00E8F09DF1FE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09:37.071" v="129" actId="1076"/>
          <ac:picMkLst>
            <pc:docMk/>
            <pc:sldMk cId="1372737506" sldId="437"/>
            <ac:picMk id="6" creationId="{0D459883-18E7-D088-76B7-7691A1C06B0D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09:36.993" v="124" actId="1076"/>
          <ac:picMkLst>
            <pc:docMk/>
            <pc:sldMk cId="1372737506" sldId="437"/>
            <ac:picMk id="8" creationId="{3EFA6D27-4122-9356-6FF3-18B15C31A23C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09:36.993" v="125" actId="1076"/>
          <ac:picMkLst>
            <pc:docMk/>
            <pc:sldMk cId="1372737506" sldId="437"/>
            <ac:picMk id="10" creationId="{5168EF7E-AA0C-F9BA-7322-15F00016776F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09:37.009" v="126" actId="1076"/>
          <ac:picMkLst>
            <pc:docMk/>
            <pc:sldMk cId="1372737506" sldId="437"/>
            <ac:picMk id="11" creationId="{75789D95-16F7-7775-7A05-872A3E1EEDCC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09:37.009" v="127" actId="1076"/>
          <ac:picMkLst>
            <pc:docMk/>
            <pc:sldMk cId="1372737506" sldId="437"/>
            <ac:picMk id="12" creationId="{0236D8AD-B3E0-CF9B-5737-2907CD621344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09:36.978" v="122" actId="1076"/>
          <ac:picMkLst>
            <pc:docMk/>
            <pc:sldMk cId="1372737506" sldId="437"/>
            <ac:picMk id="17" creationId="{0C1284EF-862C-F42C-3290-F31753CBD1DD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09:37.071" v="130" actId="1076"/>
          <ac:picMkLst>
            <pc:docMk/>
            <pc:sldMk cId="1372737506" sldId="437"/>
            <ac:picMk id="19" creationId="{9535DA14-71DC-362E-A836-A18C026D55CD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08:46.477" v="105" actId="14100"/>
        <pc:sldMkLst>
          <pc:docMk/>
          <pc:sldMk cId="3953329304" sldId="442"/>
        </pc:sldMkLst>
        <pc:spChg chg="mod">
          <ac:chgData name="FROJDH Eira (HR)" userId="S::eira.frojdh@ec.europa.eu::026c5e42-e41e-401c-9cba-e1bdd1410b26" providerId="AD" clId="Web-{4114795F-875C-E00A-10BB-D52FBF404A5A}" dt="2026-01-28T08:08:01.007" v="96" actId="1076"/>
          <ac:spMkLst>
            <pc:docMk/>
            <pc:sldMk cId="3953329304" sldId="442"/>
            <ac:spMk id="8" creationId="{FB79F0DF-6D9F-519F-3EFE-F9C4049AA3AD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8:19.086" v="101" actId="14100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08:46.477" v="105" actId="14100"/>
          <ac:spMkLst>
            <pc:docMk/>
            <pc:sldMk cId="3953329304" sldId="442"/>
            <ac:spMk id="15" creationId="{ADCDAE5B-64E1-ECEF-7211-671E808A4E99}"/>
          </ac:spMkLst>
        </pc:spChg>
        <pc:cxnChg chg="mod">
          <ac:chgData name="FROJDH Eira (HR)" userId="S::eira.frojdh@ec.europa.eu::026c5e42-e41e-401c-9cba-e1bdd1410b26" providerId="AD" clId="Web-{4114795F-875C-E00A-10BB-D52FBF404A5A}" dt="2026-01-28T08:07:48.288" v="93" actId="1076"/>
          <ac:cxnSpMkLst>
            <pc:docMk/>
            <pc:sldMk cId="3953329304" sldId="442"/>
            <ac:cxnSpMk id="38" creationId="{9FBB1B82-0BB7-2DF5-9C00-FB736CCD24F6}"/>
          </ac:cxnSpMkLst>
        </pc:cxnChg>
      </pc:sldChg>
      <pc:sldChg chg="modSp">
        <pc:chgData name="FROJDH Eira (HR)" userId="S::eira.frojdh@ec.europa.eu::026c5e42-e41e-401c-9cba-e1bdd1410b26" providerId="AD" clId="Web-{4114795F-875C-E00A-10BB-D52FBF404A5A}" dt="2026-01-28T08:34:14.832" v="549" actId="1076"/>
        <pc:sldMkLst>
          <pc:docMk/>
          <pc:sldMk cId="2783186514" sldId="454"/>
        </pc:sldMkLst>
        <pc:spChg chg="mod">
          <ac:chgData name="FROJDH Eira (HR)" userId="S::eira.frojdh@ec.europa.eu::026c5e42-e41e-401c-9cba-e1bdd1410b26" providerId="AD" clId="Web-{4114795F-875C-E00A-10BB-D52FBF404A5A}" dt="2026-01-28T08:34:14.770" v="544" actId="1076"/>
          <ac:spMkLst>
            <pc:docMk/>
            <pc:sldMk cId="2783186514" sldId="454"/>
            <ac:spMk id="5" creationId="{4A91E97E-5AF7-7C9E-7F36-FC70A0131F69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4:14.801" v="546" actId="1076"/>
          <ac:spMkLst>
            <pc:docMk/>
            <pc:sldMk cId="2783186514" sldId="454"/>
            <ac:spMk id="7" creationId="{1C2F7D0B-5C96-A221-49A4-282EF98466A5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4:14.738" v="542" actId="1076"/>
          <ac:spMkLst>
            <pc:docMk/>
            <pc:sldMk cId="2783186514" sldId="454"/>
            <ac:spMk id="10" creationId="{BCDF47C0-5BD1-BF7B-A9C3-DCAB7C293346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4:14.816" v="547" actId="1076"/>
          <ac:spMkLst>
            <pc:docMk/>
            <pc:sldMk cId="2783186514" sldId="454"/>
            <ac:spMk id="11" creationId="{8750B33D-9D3B-40AA-907C-247CF52C63A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4:14.816" v="548" actId="1076"/>
          <ac:spMkLst>
            <pc:docMk/>
            <pc:sldMk cId="2783186514" sldId="454"/>
            <ac:spMk id="12" creationId="{2AB8F090-107A-A03A-C91D-054C2BF9EB17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4:14.832" v="549" actId="1076"/>
          <ac:spMkLst>
            <pc:docMk/>
            <pc:sldMk cId="2783186514" sldId="454"/>
            <ac:spMk id="13" creationId="{032F21A2-FE4E-5709-BDD3-D0D6BBE9676F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34:14.770" v="543" actId="1076"/>
          <ac:picMkLst>
            <pc:docMk/>
            <pc:sldMk cId="2783186514" sldId="454"/>
            <ac:picMk id="4" creationId="{9F2045D9-9605-67BD-8344-56A47C3B0BB3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34:14.801" v="545" actId="1076"/>
          <ac:picMkLst>
            <pc:docMk/>
            <pc:sldMk cId="2783186514" sldId="454"/>
            <ac:picMk id="6" creationId="{EC29C862-5BC6-ACAF-6CF3-F14C0E5DFBC7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34:27.535" v="556" actId="1076"/>
        <pc:sldMkLst>
          <pc:docMk/>
          <pc:sldMk cId="2059650418" sldId="457"/>
        </pc:sldMkLst>
        <pc:spChg chg="mod">
          <ac:chgData name="FROJDH Eira (HR)" userId="S::eira.frojdh@ec.europa.eu::026c5e42-e41e-401c-9cba-e1bdd1410b26" providerId="AD" clId="Web-{4114795F-875C-E00A-10BB-D52FBF404A5A}" dt="2026-01-28T08:34:27.488" v="553" actId="1076"/>
          <ac:spMkLst>
            <pc:docMk/>
            <pc:sldMk cId="2059650418" sldId="457"/>
            <ac:spMk id="2" creationId="{C0734E98-77B9-7E7C-F3F6-45C99C975EF9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4:27.363" v="550" actId="1076"/>
          <ac:spMkLst>
            <pc:docMk/>
            <pc:sldMk cId="2059650418" sldId="457"/>
            <ac:spMk id="14" creationId="{7468F2F5-7488-30AD-4566-1ECD63A695F8}"/>
          </ac:spMkLst>
        </pc:spChg>
        <pc:grpChg chg="mod">
          <ac:chgData name="FROJDH Eira (HR)" userId="S::eira.frojdh@ec.europa.eu::026c5e42-e41e-401c-9cba-e1bdd1410b26" providerId="AD" clId="Web-{4114795F-875C-E00A-10BB-D52FBF404A5A}" dt="2026-01-28T08:34:27.520" v="555" actId="1076"/>
          <ac:grpSpMkLst>
            <pc:docMk/>
            <pc:sldMk cId="2059650418" sldId="457"/>
            <ac:grpSpMk id="5" creationId="{B92B9D00-C687-A6F0-66DD-61F28210563A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4:27.535" v="556" actId="1076"/>
          <ac:grpSpMkLst>
            <pc:docMk/>
            <pc:sldMk cId="2059650418" sldId="457"/>
            <ac:grpSpMk id="8" creationId="{69509422-74B3-3AA7-188B-5EC14742A9A1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4:27.473" v="552" actId="1076"/>
          <ac:grpSpMkLst>
            <pc:docMk/>
            <pc:sldMk cId="2059650418" sldId="457"/>
            <ac:grpSpMk id="13" creationId="{37DBB4FA-36F3-D1E5-6B4D-B13F8874A7A3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4:27.504" v="554" actId="1076"/>
          <ac:grpSpMkLst>
            <pc:docMk/>
            <pc:sldMk cId="2059650418" sldId="457"/>
            <ac:grpSpMk id="16" creationId="{017B2BD0-6C81-FDAE-0E8C-2B4D0504C485}"/>
          </ac:grpSpMkLst>
        </pc:grpChg>
        <pc:picChg chg="mod">
          <ac:chgData name="FROJDH Eira (HR)" userId="S::eira.frojdh@ec.europa.eu::026c5e42-e41e-401c-9cba-e1bdd1410b26" providerId="AD" clId="Web-{4114795F-875C-E00A-10BB-D52FBF404A5A}" dt="2026-01-28T08:34:27.395" v="551" actId="1076"/>
          <ac:picMkLst>
            <pc:docMk/>
            <pc:sldMk cId="2059650418" sldId="457"/>
            <ac:picMk id="11" creationId="{1A18CBF1-E7A1-F761-EEDC-0DD9A6A59B79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24:54.448" v="411" actId="1076"/>
        <pc:sldMkLst>
          <pc:docMk/>
          <pc:sldMk cId="355428584" sldId="483"/>
        </pc:sldMkLst>
        <pc:spChg chg="mod">
          <ac:chgData name="FROJDH Eira (HR)" userId="S::eira.frojdh@ec.europa.eu::026c5e42-e41e-401c-9cba-e1bdd1410b26" providerId="AD" clId="Web-{4114795F-875C-E00A-10BB-D52FBF404A5A}" dt="2026-01-28T08:24:54.385" v="407" actId="1076"/>
          <ac:spMkLst>
            <pc:docMk/>
            <pc:sldMk cId="355428584" sldId="483"/>
            <ac:spMk id="2" creationId="{4DF6A438-F719-9241-9E53-673567DCCD61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4:54.401" v="408" actId="1076"/>
          <ac:spMkLst>
            <pc:docMk/>
            <pc:sldMk cId="355428584" sldId="483"/>
            <ac:spMk id="4" creationId="{7368B747-BC57-D35E-450A-D35A3B2AB64F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4:54.245" v="394" actId="1076"/>
          <ac:spMkLst>
            <pc:docMk/>
            <pc:sldMk cId="355428584" sldId="483"/>
            <ac:spMk id="6" creationId="{41B2757A-A372-DA76-2368-8D3FC20083C3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4:54.432" v="410" actId="1076"/>
          <ac:spMkLst>
            <pc:docMk/>
            <pc:sldMk cId="355428584" sldId="483"/>
            <ac:spMk id="9" creationId="{0D033ED8-1E0B-6ED3-3944-E121F3D1FC11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1:27.241" v="365" actId="20577"/>
          <ac:spMkLst>
            <pc:docMk/>
            <pc:sldMk cId="355428584" sldId="483"/>
            <ac:spMk id="10" creationId="{80804819-F839-BB5E-8495-5CFDBE88CB9F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4:54.448" v="411" actId="1076"/>
          <ac:spMkLst>
            <pc:docMk/>
            <pc:sldMk cId="355428584" sldId="483"/>
            <ac:spMk id="11" creationId="{A6C8E11A-8AE2-E544-0F39-7DC306F6CA65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1:31.413" v="367" actId="20577"/>
          <ac:spMkLst>
            <pc:docMk/>
            <pc:sldMk cId="355428584" sldId="483"/>
            <ac:spMk id="14" creationId="{E9C8A0C7-6B7C-D2FB-D368-F7BBA64C9348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24:54.198" v="392" actId="1076"/>
          <ac:picMkLst>
            <pc:docMk/>
            <pc:sldMk cId="355428584" sldId="483"/>
            <ac:picMk id="3" creationId="{FFCA4730-D0C7-60AA-AB21-BDFD3A89778C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229" v="393" actId="1076"/>
          <ac:picMkLst>
            <pc:docMk/>
            <pc:sldMk cId="355428584" sldId="483"/>
            <ac:picMk id="5" creationId="{DBBDDDD0-35FC-988A-2A60-AD9BA1696164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417" v="409" actId="1076"/>
          <ac:picMkLst>
            <pc:docMk/>
            <pc:sldMk cId="355428584" sldId="483"/>
            <ac:picMk id="8" creationId="{B3E05847-E48C-DACE-10CB-A5E7664D9F3D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260" v="395" actId="1076"/>
          <ac:picMkLst>
            <pc:docMk/>
            <pc:sldMk cId="355428584" sldId="483"/>
            <ac:picMk id="23" creationId="{DDBDEA3A-F3E0-F420-9E51-5D8C1B3CD2E7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276" v="396" actId="1076"/>
          <ac:picMkLst>
            <pc:docMk/>
            <pc:sldMk cId="355428584" sldId="483"/>
            <ac:picMk id="24" creationId="{0E948471-E251-3F2F-674B-D1B8C6A4099F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276" v="397" actId="1076"/>
          <ac:picMkLst>
            <pc:docMk/>
            <pc:sldMk cId="355428584" sldId="483"/>
            <ac:picMk id="26" creationId="{2FE2B83F-8CC6-8F4F-3245-3580E043E8D2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292" v="398" actId="1076"/>
          <ac:picMkLst>
            <pc:docMk/>
            <pc:sldMk cId="355428584" sldId="483"/>
            <ac:picMk id="28" creationId="{FA376BB2-B760-6CA6-B564-5D4486C39D62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07" v="399" actId="1076"/>
          <ac:picMkLst>
            <pc:docMk/>
            <pc:sldMk cId="355428584" sldId="483"/>
            <ac:picMk id="30" creationId="{2AD51D70-5D72-B5A7-BFE2-32FE6839F7CC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07" v="400" actId="1076"/>
          <ac:picMkLst>
            <pc:docMk/>
            <pc:sldMk cId="355428584" sldId="483"/>
            <ac:picMk id="32" creationId="{2E192D34-B7F9-2E37-0C3E-4047AEAF48E8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23" v="401" actId="1076"/>
          <ac:picMkLst>
            <pc:docMk/>
            <pc:sldMk cId="355428584" sldId="483"/>
            <ac:picMk id="34" creationId="{A03A266B-6ECC-ABFE-B1DD-48372D83B788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39" v="402" actId="1076"/>
          <ac:picMkLst>
            <pc:docMk/>
            <pc:sldMk cId="355428584" sldId="483"/>
            <ac:picMk id="36" creationId="{F67A3B82-EA1D-B56C-A3D5-CDE4BC1D5CE0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39" v="403" actId="1076"/>
          <ac:picMkLst>
            <pc:docMk/>
            <pc:sldMk cId="355428584" sldId="483"/>
            <ac:picMk id="38" creationId="{3BE493B1-E74B-C797-43C8-C963CCA1F3E6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54" v="404" actId="1076"/>
          <ac:picMkLst>
            <pc:docMk/>
            <pc:sldMk cId="355428584" sldId="483"/>
            <ac:picMk id="40" creationId="{F38FC429-43F7-FB57-89C4-98FC146B2121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70" v="405" actId="1076"/>
          <ac:picMkLst>
            <pc:docMk/>
            <pc:sldMk cId="355428584" sldId="483"/>
            <ac:picMk id="42" creationId="{9587EF5A-6878-39A8-0E5F-A3175CE67FBE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4:54.370" v="406" actId="1076"/>
          <ac:picMkLst>
            <pc:docMk/>
            <pc:sldMk cId="355428584" sldId="483"/>
            <ac:picMk id="44" creationId="{54EEF99F-12F8-6AD5-964F-E536EFA86C9F}"/>
          </ac:picMkLst>
        </pc:picChg>
        <pc:cxnChg chg="mod">
          <ac:chgData name="FROJDH Eira (HR)" userId="S::eira.frojdh@ec.europa.eu::026c5e42-e41e-401c-9cba-e1bdd1410b26" providerId="AD" clId="Web-{4114795F-875C-E00A-10BB-D52FBF404A5A}" dt="2026-01-28T08:24:54.167" v="391" actId="1076"/>
          <ac:cxnSpMkLst>
            <pc:docMk/>
            <pc:sldMk cId="355428584" sldId="483"/>
            <ac:cxnSpMk id="12" creationId="{4B151CDE-EB2E-25D2-B112-8AE9C3B7099C}"/>
          </ac:cxnSpMkLst>
        </pc:cxnChg>
      </pc:sldChg>
      <pc:sldChg chg="addSp delSp modSp">
        <pc:chgData name="FROJDH Eira (HR)" userId="S::eira.frojdh@ec.europa.eu::026c5e42-e41e-401c-9cba-e1bdd1410b26" providerId="AD" clId="Web-{4114795F-875C-E00A-10BB-D52FBF404A5A}" dt="2026-01-28T08:33:07.410" v="504" actId="1076"/>
        <pc:sldMkLst>
          <pc:docMk/>
          <pc:sldMk cId="3071189603" sldId="484"/>
        </pc:sldMkLst>
        <pc:spChg chg="mod">
          <ac:chgData name="FROJDH Eira (HR)" userId="S::eira.frojdh@ec.europa.eu::026c5e42-e41e-401c-9cba-e1bdd1410b26" providerId="AD" clId="Web-{4114795F-875C-E00A-10BB-D52FBF404A5A}" dt="2026-01-28T08:31:00.738" v="476" actId="20577"/>
          <ac:spMkLst>
            <pc:docMk/>
            <pc:sldMk cId="3071189603" sldId="484"/>
            <ac:spMk id="2" creationId="{F7BFC5E1-2CAD-6CC8-0E18-5147782F2FD0}"/>
          </ac:spMkLst>
        </pc:spChg>
        <pc:spChg chg="add mod">
          <ac:chgData name="FROJDH Eira (HR)" userId="S::eira.frojdh@ec.europa.eu::026c5e42-e41e-401c-9cba-e1bdd1410b26" providerId="AD" clId="Web-{4114795F-875C-E00A-10BB-D52FBF404A5A}" dt="2026-01-28T08:27:57.361" v="441" actId="1076"/>
          <ac:spMkLst>
            <pc:docMk/>
            <pc:sldMk cId="3071189603" sldId="484"/>
            <ac:spMk id="4" creationId="{D719E5A6-162D-0504-4E6C-E8F3273B3E01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7:31.671" v="425" actId="1076"/>
          <ac:spMkLst>
            <pc:docMk/>
            <pc:sldMk cId="3071189603" sldId="484"/>
            <ac:spMk id="7" creationId="{2E9721D3-E753-F880-A35D-F893EF6CC51E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1:15.066" v="478" actId="1076"/>
          <ac:spMkLst>
            <pc:docMk/>
            <pc:sldMk cId="3071189603" sldId="484"/>
            <ac:spMk id="9" creationId="{0D011821-BC45-890B-EDFD-B2632D75AA5C}"/>
          </ac:spMkLst>
        </pc:spChg>
        <pc:spChg chg="add del mod">
          <ac:chgData name="FROJDH Eira (HR)" userId="S::eira.frojdh@ec.europa.eu::026c5e42-e41e-401c-9cba-e1bdd1410b26" providerId="AD" clId="Web-{4114795F-875C-E00A-10BB-D52FBF404A5A}" dt="2026-01-28T08:27:31.609" v="421" actId="1076"/>
          <ac:spMkLst>
            <pc:docMk/>
            <pc:sldMk cId="3071189603" sldId="484"/>
            <ac:spMk id="10" creationId="{EFD073B1-EF82-F5E3-B2E2-D7D053CC149C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7:31.687" v="426" actId="1076"/>
          <ac:spMkLst>
            <pc:docMk/>
            <pc:sldMk cId="3071189603" sldId="484"/>
            <ac:spMk id="11" creationId="{E0603DF0-21F9-526A-6D22-19783E7C171D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0:45.723" v="473" actId="1076"/>
          <ac:spMkLst>
            <pc:docMk/>
            <pc:sldMk cId="3071189603" sldId="484"/>
            <ac:spMk id="13" creationId="{5AFAFBC0-277E-6372-CB59-389698396CB7}"/>
          </ac:spMkLst>
        </pc:spChg>
        <pc:spChg chg="add del mod">
          <ac:chgData name="FROJDH Eira (HR)" userId="S::eira.frojdh@ec.europa.eu::026c5e42-e41e-401c-9cba-e1bdd1410b26" providerId="AD" clId="Web-{4114795F-875C-E00A-10BB-D52FBF404A5A}" dt="2026-01-28T08:27:45.501" v="438"/>
          <ac:spMkLst>
            <pc:docMk/>
            <pc:sldMk cId="3071189603" sldId="484"/>
            <ac:spMk id="14" creationId="{0DDC76C0-196E-B457-51B4-230BEECC3693}"/>
          </ac:spMkLst>
        </pc:spChg>
        <pc:spChg chg="add mod">
          <ac:chgData name="FROJDH Eira (HR)" userId="S::eira.frojdh@ec.europa.eu::026c5e42-e41e-401c-9cba-e1bdd1410b26" providerId="AD" clId="Web-{4114795F-875C-E00A-10BB-D52FBF404A5A}" dt="2026-01-28T08:33:07.410" v="504" actId="1076"/>
          <ac:spMkLst>
            <pc:docMk/>
            <pc:sldMk cId="3071189603" sldId="484"/>
            <ac:spMk id="15" creationId="{B988B894-5EAD-BB88-11F4-974628B5EE4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7:31.749" v="430" actId="1076"/>
          <ac:spMkLst>
            <pc:docMk/>
            <pc:sldMk cId="3071189603" sldId="484"/>
            <ac:spMk id="37" creationId="{B40EC255-65F1-CFF4-7DF3-EDDDCE707885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7:31.765" v="431" actId="1076"/>
          <ac:spMkLst>
            <pc:docMk/>
            <pc:sldMk cId="3071189603" sldId="484"/>
            <ac:spMk id="40" creationId="{3DAAC611-4DAB-4F1C-B3F4-2F04FAFB6CB0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7:31.812" v="433" actId="1076"/>
          <ac:spMkLst>
            <pc:docMk/>
            <pc:sldMk cId="3071189603" sldId="484"/>
            <ac:spMk id="43" creationId="{189978B7-40ED-723C-6039-D30125F42A6F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27:31.624" v="422" actId="1076"/>
          <ac:picMkLst>
            <pc:docMk/>
            <pc:sldMk cId="3071189603" sldId="484"/>
            <ac:picMk id="6" creationId="{FAA52539-0DA1-0582-8EA7-B07942A5D21A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30:45.707" v="472" actId="1076"/>
          <ac:picMkLst>
            <pc:docMk/>
            <pc:sldMk cId="3071189603" sldId="484"/>
            <ac:picMk id="8" creationId="{1A8ABA36-F618-6003-FC7B-675EBE9F6187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7:31.640" v="423" actId="1076"/>
          <ac:picMkLst>
            <pc:docMk/>
            <pc:sldMk cId="3071189603" sldId="484"/>
            <ac:picMk id="19" creationId="{A41D9036-D4FE-3FCE-B58A-6E62ACE44F8F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7:31.703" v="427" actId="1076"/>
          <ac:picMkLst>
            <pc:docMk/>
            <pc:sldMk cId="3071189603" sldId="484"/>
            <ac:picMk id="20" creationId="{5CBAB3F0-09CF-1C28-69C4-FFEAF9FBD94F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7:31.718" v="428" actId="1076"/>
          <ac:picMkLst>
            <pc:docMk/>
            <pc:sldMk cId="3071189603" sldId="484"/>
            <ac:picMk id="22" creationId="{C3297545-7C0E-EE8E-5F10-5651279CC9A3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7:31.656" v="424" actId="1076"/>
          <ac:picMkLst>
            <pc:docMk/>
            <pc:sldMk cId="3071189603" sldId="484"/>
            <ac:picMk id="23" creationId="{393AA546-7576-6251-831B-7D6A252C47C7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7:31.734" v="429" actId="1076"/>
          <ac:picMkLst>
            <pc:docMk/>
            <pc:sldMk cId="3071189603" sldId="484"/>
            <ac:picMk id="24" creationId="{0EC6E243-6E7C-FE3D-461B-91749C21D613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9:10.847" v="455" actId="1076"/>
          <ac:picMkLst>
            <pc:docMk/>
            <pc:sldMk cId="3071189603" sldId="484"/>
            <ac:picMk id="27" creationId="{D8EAADEA-5DDF-E3A4-983C-4FDEE1A6EF4F}"/>
          </ac:picMkLst>
        </pc:picChg>
        <pc:picChg chg="del mod">
          <ac:chgData name="FROJDH Eira (HR)" userId="S::eira.frojdh@ec.europa.eu::026c5e42-e41e-401c-9cba-e1bdd1410b26" providerId="AD" clId="Web-{4114795F-875C-E00A-10BB-D52FBF404A5A}" dt="2026-01-28T08:31:24.707" v="482"/>
          <ac:picMkLst>
            <pc:docMk/>
            <pc:sldMk cId="3071189603" sldId="484"/>
            <ac:picMk id="33" creationId="{46F96813-D77C-D667-8DBF-BB006C291823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31:06.301" v="477" actId="1076"/>
          <ac:picMkLst>
            <pc:docMk/>
            <pc:sldMk cId="3071189603" sldId="484"/>
            <ac:picMk id="35" creationId="{E76D69D7-7371-A8C8-379D-B7341218388A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27:31.796" v="432" actId="1076"/>
          <ac:picMkLst>
            <pc:docMk/>
            <pc:sldMk cId="3071189603" sldId="484"/>
            <ac:picMk id="42" creationId="{ADD1CF39-4890-FB4C-9DF3-325B6744B62A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31:15.066" v="479" actId="1076"/>
          <ac:picMkLst>
            <pc:docMk/>
            <pc:sldMk cId="3071189603" sldId="484"/>
            <ac:picMk id="44" creationId="{18137833-8246-0173-6924-873BEB4A056F}"/>
          </ac:picMkLst>
        </pc:picChg>
        <pc:cxnChg chg="mod">
          <ac:chgData name="FROJDH Eira (HR)" userId="S::eira.frojdh@ec.europa.eu::026c5e42-e41e-401c-9cba-e1bdd1410b26" providerId="AD" clId="Web-{4114795F-875C-E00A-10BB-D52FBF404A5A}" dt="2026-01-28T08:29:34.754" v="463" actId="1076"/>
          <ac:cxnSpMkLst>
            <pc:docMk/>
            <pc:sldMk cId="3071189603" sldId="484"/>
            <ac:cxnSpMk id="12" creationId="{3646B13C-BC13-433A-3642-50228AF4CD06}"/>
          </ac:cxnSpMkLst>
        </pc:cxnChg>
      </pc:sldChg>
      <pc:sldChg chg="modSp">
        <pc:chgData name="FROJDH Eira (HR)" userId="S::eira.frojdh@ec.europa.eu::026c5e42-e41e-401c-9cba-e1bdd1410b26" providerId="AD" clId="Web-{4114795F-875C-E00A-10BB-D52FBF404A5A}" dt="2026-01-28T08:20:00.488" v="338" actId="1076"/>
        <pc:sldMkLst>
          <pc:docMk/>
          <pc:sldMk cId="2022668865" sldId="489"/>
        </pc:sldMkLst>
        <pc:spChg chg="mod">
          <ac:chgData name="FROJDH Eira (HR)" userId="S::eira.frojdh@ec.europa.eu::026c5e42-e41e-401c-9cba-e1bdd1410b26" providerId="AD" clId="Web-{4114795F-875C-E00A-10BB-D52FBF404A5A}" dt="2026-01-28T08:18:40.219" v="319" actId="1076"/>
          <ac:spMkLst>
            <pc:docMk/>
            <pc:sldMk cId="2022668865" sldId="489"/>
            <ac:spMk id="3" creationId="{C63E9111-F058-4C7E-10DE-813A0D495ADB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9:49.003" v="336" actId="1076"/>
          <ac:spMkLst>
            <pc:docMk/>
            <pc:sldMk cId="2022668865" sldId="489"/>
            <ac:spMk id="4" creationId="{C76B7145-98F1-B21B-CBCC-B3D29688C94E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8:40.313" v="326" actId="1076"/>
          <ac:spMkLst>
            <pc:docMk/>
            <pc:sldMk cId="2022668865" sldId="489"/>
            <ac:spMk id="7" creationId="{507C43AD-4D3C-1BD5-6CF4-E1FEC7B639CE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20:00.488" v="338" actId="1076"/>
          <ac:spMkLst>
            <pc:docMk/>
            <pc:sldMk cId="2022668865" sldId="489"/>
            <ac:spMk id="8" creationId="{3153D09F-0D0A-C4E9-9388-B66273CA1EDA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8:40.359" v="330" actId="1076"/>
          <ac:spMkLst>
            <pc:docMk/>
            <pc:sldMk cId="2022668865" sldId="489"/>
            <ac:spMk id="9" creationId="{2355C3A0-D402-6BF6-BFA3-DC2CE0AFC6DC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9:55.441" v="337" actId="1076"/>
          <ac:spMkLst>
            <pc:docMk/>
            <pc:sldMk cId="2022668865" sldId="489"/>
            <ac:spMk id="16" creationId="{4F5FA393-28F8-0959-FDD2-B0F2A9FF0F3C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8:40.344" v="329" actId="1076"/>
          <ac:spMkLst>
            <pc:docMk/>
            <pc:sldMk cId="2022668865" sldId="489"/>
            <ac:spMk id="17" creationId="{6B6A1989-F86D-08D3-88C9-36067E555D75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18:40.203" v="318" actId="1076"/>
          <ac:picMkLst>
            <pc:docMk/>
            <pc:sldMk cId="2022668865" sldId="489"/>
            <ac:picMk id="2" creationId="{5FE5A94B-80D4-61A9-8BA7-3C4821B96827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8:40.266" v="321" actId="1076"/>
          <ac:picMkLst>
            <pc:docMk/>
            <pc:sldMk cId="2022668865" sldId="489"/>
            <ac:picMk id="5" creationId="{D8B3B777-CB1E-BDFF-75F5-3C5B9FA1A8EB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8:40.266" v="322" actId="1076"/>
          <ac:picMkLst>
            <pc:docMk/>
            <pc:sldMk cId="2022668865" sldId="489"/>
            <ac:picMk id="10" creationId="{F5AEAE2C-DCD2-E4CE-64EC-7914A9DB977E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8:40.281" v="323" actId="1076"/>
          <ac:picMkLst>
            <pc:docMk/>
            <pc:sldMk cId="2022668865" sldId="489"/>
            <ac:picMk id="12" creationId="{D2E27727-03F0-D5C3-D774-5590BAF94321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8:40.281" v="324" actId="1076"/>
          <ac:picMkLst>
            <pc:docMk/>
            <pc:sldMk cId="2022668865" sldId="489"/>
            <ac:picMk id="13" creationId="{BDB896B5-0F9F-ED2F-3698-66B621B0F25B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9:43.190" v="335" actId="1076"/>
          <ac:picMkLst>
            <pc:docMk/>
            <pc:sldMk cId="2022668865" sldId="489"/>
            <ac:picMk id="14" creationId="{13995470-F215-BB98-885D-38314F075289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35:30.417" v="579" actId="1076"/>
        <pc:sldMkLst>
          <pc:docMk/>
          <pc:sldMk cId="2125525531" sldId="491"/>
        </pc:sldMkLst>
        <pc:spChg chg="mod">
          <ac:chgData name="FROJDH Eira (HR)" userId="S::eira.frojdh@ec.europa.eu::026c5e42-e41e-401c-9cba-e1bdd1410b26" providerId="AD" clId="Web-{4114795F-875C-E00A-10BB-D52FBF404A5A}" dt="2026-01-28T08:35:27.244" v="578" actId="20577"/>
          <ac:spMkLst>
            <pc:docMk/>
            <pc:sldMk cId="2125525531" sldId="491"/>
            <ac:spMk id="2" creationId="{CF6CBFDE-AC6E-6934-657E-C61FC4881BF7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5:30.417" v="579" actId="1076"/>
          <ac:spMkLst>
            <pc:docMk/>
            <pc:sldMk cId="2125525531" sldId="491"/>
            <ac:spMk id="17" creationId="{20F48E5E-5F12-617D-11D9-67C5F2E13677}"/>
          </ac:spMkLst>
        </pc:spChg>
      </pc:sldChg>
      <pc:sldChg chg="delSp modSp">
        <pc:chgData name="FROJDH Eira (HR)" userId="S::eira.frojdh@ec.europa.eu::026c5e42-e41e-401c-9cba-e1bdd1410b26" providerId="AD" clId="Web-{4114795F-875C-E00A-10BB-D52FBF404A5A}" dt="2026-01-28T08:33:58.488" v="533" actId="1076"/>
        <pc:sldMkLst>
          <pc:docMk/>
          <pc:sldMk cId="7221960" sldId="492"/>
        </pc:sldMkLst>
        <pc:spChg chg="mod">
          <ac:chgData name="FROJDH Eira (HR)" userId="S::eira.frojdh@ec.europa.eu::026c5e42-e41e-401c-9cba-e1bdd1410b26" providerId="AD" clId="Web-{4114795F-875C-E00A-10BB-D52FBF404A5A}" dt="2026-01-28T08:33:50.347" v="527" actId="1076"/>
          <ac:spMkLst>
            <pc:docMk/>
            <pc:sldMk cId="7221960" sldId="492"/>
            <ac:spMk id="3" creationId="{F57D90EA-50B9-4E16-56B2-8C9366799F5B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0.332" v="526" actId="1076"/>
          <ac:spMkLst>
            <pc:docMk/>
            <pc:sldMk cId="7221960" sldId="492"/>
            <ac:spMk id="5" creationId="{8789310B-ACCB-E86D-EF73-D911FA941CA1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0.347" v="528" actId="1076"/>
          <ac:spMkLst>
            <pc:docMk/>
            <pc:sldMk cId="7221960" sldId="492"/>
            <ac:spMk id="6" creationId="{1F957AF0-8977-58A8-2859-A8C70B84E2B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0.301" v="524" actId="1076"/>
          <ac:spMkLst>
            <pc:docMk/>
            <pc:sldMk cId="7221960" sldId="492"/>
            <ac:spMk id="9" creationId="{EC38D89F-C52F-C0DC-CB34-5EA0AE5BC5CA}"/>
          </ac:spMkLst>
        </pc:spChg>
        <pc:spChg chg="del mod">
          <ac:chgData name="FROJDH Eira (HR)" userId="S::eira.frojdh@ec.europa.eu::026c5e42-e41e-401c-9cba-e1bdd1410b26" providerId="AD" clId="Web-{4114795F-875C-E00A-10BB-D52FBF404A5A}" dt="2026-01-28T08:33:50.597" v="532"/>
          <ac:spMkLst>
            <pc:docMk/>
            <pc:sldMk cId="7221960" sldId="492"/>
            <ac:spMk id="10" creationId="{5BF8940A-C9A9-A630-420A-D8681CF34BCF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0.316" v="525" actId="1076"/>
          <ac:spMkLst>
            <pc:docMk/>
            <pc:sldMk cId="7221960" sldId="492"/>
            <ac:spMk id="11" creationId="{22358816-9C19-F767-7E45-5A1967395A57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0.363" v="529" actId="1076"/>
          <ac:spMkLst>
            <pc:docMk/>
            <pc:sldMk cId="7221960" sldId="492"/>
            <ac:spMk id="12" creationId="{DB587EE6-5591-20EF-4651-CD6FC08AC74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0.379" v="530" actId="1076"/>
          <ac:spMkLst>
            <pc:docMk/>
            <pc:sldMk cId="7221960" sldId="492"/>
            <ac:spMk id="14" creationId="{7D21A120-8904-CCBE-1D0E-8F84425DCD7A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3:58.488" v="533" actId="1076"/>
          <ac:spMkLst>
            <pc:docMk/>
            <pc:sldMk cId="7221960" sldId="492"/>
            <ac:spMk id="15" creationId="{EE95BBFB-F64E-F6A6-E9F9-9DC78E380724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33:50.238" v="521" actId="1076"/>
          <ac:picMkLst>
            <pc:docMk/>
            <pc:sldMk cId="7221960" sldId="492"/>
            <ac:picMk id="2" creationId="{51D813B5-ED53-E0B0-8068-4508C082DA73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33:50.269" v="522" actId="1076"/>
          <ac:picMkLst>
            <pc:docMk/>
            <pc:sldMk cId="7221960" sldId="492"/>
            <ac:picMk id="7" creationId="{5763BFA6-01D2-583B-E5DC-2EE7EB8E5D16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33:50.285" v="523" actId="1076"/>
          <ac:picMkLst>
            <pc:docMk/>
            <pc:sldMk cId="7221960" sldId="492"/>
            <ac:picMk id="8" creationId="{FE11DB5E-E6BE-4050-CC3B-284BCED3AB16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35:18.040" v="575" actId="1076"/>
        <pc:sldMkLst>
          <pc:docMk/>
          <pc:sldMk cId="3306791336" sldId="498"/>
        </pc:sldMkLst>
        <pc:spChg chg="mod">
          <ac:chgData name="FROJDH Eira (HR)" userId="S::eira.frojdh@ec.europa.eu::026c5e42-e41e-401c-9cba-e1bdd1410b26" providerId="AD" clId="Web-{4114795F-875C-E00A-10BB-D52FBF404A5A}" dt="2026-01-28T08:35:17.821" v="565" actId="1076"/>
          <ac:spMkLst>
            <pc:docMk/>
            <pc:sldMk cId="3306791336" sldId="498"/>
            <ac:spMk id="10" creationId="{B1600E16-C1CD-EE72-D225-AB5EC08DEFF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5:17.977" v="570" actId="1076"/>
          <ac:spMkLst>
            <pc:docMk/>
            <pc:sldMk cId="3306791336" sldId="498"/>
            <ac:spMk id="25" creationId="{5300A42B-E35E-109E-FA0A-FFC0A611E737}"/>
          </ac:spMkLst>
        </pc:spChg>
        <pc:grpChg chg="mod">
          <ac:chgData name="FROJDH Eira (HR)" userId="S::eira.frojdh@ec.europa.eu::026c5e42-e41e-401c-9cba-e1bdd1410b26" providerId="AD" clId="Web-{4114795F-875C-E00A-10BB-D52FBF404A5A}" dt="2026-01-28T08:35:17.946" v="568" actId="1076"/>
          <ac:grpSpMkLst>
            <pc:docMk/>
            <pc:sldMk cId="3306791336" sldId="498"/>
            <ac:grpSpMk id="2" creationId="{4E28801D-C568-AFE4-DF9D-713782F0BEC1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5:17.961" v="569" actId="1076"/>
          <ac:grpSpMkLst>
            <pc:docMk/>
            <pc:sldMk cId="3306791336" sldId="498"/>
            <ac:grpSpMk id="13" creationId="{90BBDD0A-0756-7478-9EDE-6826A55AF87F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5:17.977" v="571" actId="1076"/>
          <ac:grpSpMkLst>
            <pc:docMk/>
            <pc:sldMk cId="3306791336" sldId="498"/>
            <ac:grpSpMk id="26" creationId="{8AFB6DBD-2110-5FD0-F91F-FC0C104BB46D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5:17.993" v="572" actId="1076"/>
          <ac:grpSpMkLst>
            <pc:docMk/>
            <pc:sldMk cId="3306791336" sldId="498"/>
            <ac:grpSpMk id="29" creationId="{348F95CB-50FE-7269-A70D-20EE9FF98168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5:18.008" v="573" actId="1076"/>
          <ac:grpSpMkLst>
            <pc:docMk/>
            <pc:sldMk cId="3306791336" sldId="498"/>
            <ac:grpSpMk id="39" creationId="{0CF4DCB6-BB24-32A4-64D5-05336B90C7C3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5:18.024" v="574" actId="1076"/>
          <ac:grpSpMkLst>
            <pc:docMk/>
            <pc:sldMk cId="3306791336" sldId="498"/>
            <ac:grpSpMk id="42" creationId="{225F8EA5-3B91-5DCE-3B9B-1C61E11CBA99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35:18.040" v="575" actId="1076"/>
          <ac:grpSpMkLst>
            <pc:docMk/>
            <pc:sldMk cId="3306791336" sldId="498"/>
            <ac:grpSpMk id="45" creationId="{923638DE-7E2B-51BA-C743-392E1C0F474D}"/>
          </ac:grpSpMkLst>
        </pc:grpChg>
        <pc:picChg chg="mod modCrop">
          <ac:chgData name="FROJDH Eira (HR)" userId="S::eira.frojdh@ec.europa.eu::026c5e42-e41e-401c-9cba-e1bdd1410b26" providerId="AD" clId="Web-{4114795F-875C-E00A-10BB-D52FBF404A5A}" dt="2026-01-28T08:35:17.930" v="567" actId="1076"/>
          <ac:picMkLst>
            <pc:docMk/>
            <pc:sldMk cId="3306791336" sldId="498"/>
            <ac:picMk id="5" creationId="{A3B1D011-7DB8-6253-8DD3-8D8E5A683799}"/>
          </ac:picMkLst>
        </pc:picChg>
        <pc:picChg chg="mod modCrop">
          <ac:chgData name="FROJDH Eira (HR)" userId="S::eira.frojdh@ec.europa.eu::026c5e42-e41e-401c-9cba-e1bdd1410b26" providerId="AD" clId="Web-{4114795F-875C-E00A-10BB-D52FBF404A5A}" dt="2026-01-28T08:35:17.883" v="566" actId="1076"/>
          <ac:picMkLst>
            <pc:docMk/>
            <pc:sldMk cId="3306791336" sldId="498"/>
            <ac:picMk id="7" creationId="{8AB5F04D-C1E9-C6FA-D2EC-A7E51A356B9B}"/>
          </ac:picMkLst>
        </pc:picChg>
      </pc:sldChg>
      <pc:sldChg chg="modSp">
        <pc:chgData name="FROJDH Eira (HR)" userId="S::eira.frojdh@ec.europa.eu::026c5e42-e41e-401c-9cba-e1bdd1410b26" providerId="AD" clId="Web-{4114795F-875C-E00A-10BB-D52FBF404A5A}" dt="2026-01-28T08:02:39.670" v="11" actId="1076"/>
        <pc:sldMkLst>
          <pc:docMk/>
          <pc:sldMk cId="4218529868" sldId="499"/>
        </pc:sldMkLst>
        <pc:spChg chg="mod">
          <ac:chgData name="FROJDH Eira (HR)" userId="S::eira.frojdh@ec.europa.eu::026c5e42-e41e-401c-9cba-e1bdd1410b26" providerId="AD" clId="Web-{4114795F-875C-E00A-10BB-D52FBF404A5A}" dt="2026-01-28T08:02:39.670" v="11" actId="1076"/>
          <ac:spMkLst>
            <pc:docMk/>
            <pc:sldMk cId="4218529868" sldId="499"/>
            <ac:spMk id="20" creationId="{9D2DBFFB-23C1-689F-5400-2023FAFF403E}"/>
          </ac:spMkLst>
        </pc:spChg>
      </pc:sldChg>
      <pc:sldChg chg="addSp delSp modSp">
        <pc:chgData name="FROJDH Eira (HR)" userId="S::eira.frojdh@ec.europa.eu::026c5e42-e41e-401c-9cba-e1bdd1410b26" providerId="AD" clId="Web-{4114795F-875C-E00A-10BB-D52FBF404A5A}" dt="2026-01-28T08:33:16.644" v="509" actId="1076"/>
        <pc:sldMkLst>
          <pc:docMk/>
          <pc:sldMk cId="1592054895" sldId="502"/>
        </pc:sldMkLst>
        <pc:spChg chg="mod">
          <ac:chgData name="FROJDH Eira (HR)" userId="S::eira.frojdh@ec.europa.eu::026c5e42-e41e-401c-9cba-e1bdd1410b26" providerId="AD" clId="Web-{4114795F-875C-E00A-10BB-D52FBF404A5A}" dt="2026-01-28T08:32:34.598" v="503" actId="14100"/>
          <ac:spMkLst>
            <pc:docMk/>
            <pc:sldMk cId="1592054895" sldId="502"/>
            <ac:spMk id="3" creationId="{CBE8CD96-CDB8-8E6F-2322-3EAD79042BBC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2:07.692" v="496" actId="1076"/>
          <ac:spMkLst>
            <pc:docMk/>
            <pc:sldMk cId="1592054895" sldId="502"/>
            <ac:spMk id="7" creationId="{DA2BC2A9-8CA4-2DD5-EE2A-3B236F793E27}"/>
          </ac:spMkLst>
        </pc:spChg>
        <pc:spChg chg="add mod">
          <ac:chgData name="FROJDH Eira (HR)" userId="S::eira.frojdh@ec.europa.eu::026c5e42-e41e-401c-9cba-e1bdd1410b26" providerId="AD" clId="Web-{4114795F-875C-E00A-10BB-D52FBF404A5A}" dt="2026-01-28T08:32:28.832" v="501" actId="14100"/>
          <ac:spMkLst>
            <pc:docMk/>
            <pc:sldMk cId="1592054895" sldId="502"/>
            <ac:spMk id="8" creationId="{DD1C002D-267E-9F95-59C8-3B6A8D629A88}"/>
          </ac:spMkLst>
        </pc:spChg>
        <pc:spChg chg="del mod">
          <ac:chgData name="FROJDH Eira (HR)" userId="S::eira.frojdh@ec.europa.eu::026c5e42-e41e-401c-9cba-e1bdd1410b26" providerId="AD" clId="Web-{4114795F-875C-E00A-10BB-D52FBF404A5A}" dt="2026-01-28T08:32:21.817" v="498"/>
          <ac:spMkLst>
            <pc:docMk/>
            <pc:sldMk cId="1592054895" sldId="502"/>
            <ac:spMk id="10" creationId="{92FA3F76-2861-1420-CE1F-B1BF204AD654}"/>
          </ac:spMkLst>
        </pc:spChg>
        <pc:spChg chg="add mod">
          <ac:chgData name="FROJDH Eira (HR)" userId="S::eira.frojdh@ec.europa.eu::026c5e42-e41e-401c-9cba-e1bdd1410b26" providerId="AD" clId="Web-{4114795F-875C-E00A-10BB-D52FBF404A5A}" dt="2026-01-28T08:33:16.644" v="509" actId="1076"/>
          <ac:spMkLst>
            <pc:docMk/>
            <pc:sldMk cId="1592054895" sldId="502"/>
            <ac:spMk id="13" creationId="{42657D1F-ED3E-FEB4-4398-73D5016B4D52}"/>
          </ac:spMkLst>
        </pc:spChg>
        <pc:spChg chg="del mod">
          <ac:chgData name="FROJDH Eira (HR)" userId="S::eira.frojdh@ec.europa.eu::026c5e42-e41e-401c-9cba-e1bdd1410b26" providerId="AD" clId="Web-{4114795F-875C-E00A-10BB-D52FBF404A5A}" dt="2026-01-28T08:33:13.535" v="507"/>
          <ac:spMkLst>
            <pc:docMk/>
            <pc:sldMk cId="1592054895" sldId="502"/>
            <ac:spMk id="14" creationId="{9171AF7A-0C20-5B3E-2073-B024BEAB979A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2:03.848" v="495" actId="1076"/>
          <ac:spMkLst>
            <pc:docMk/>
            <pc:sldMk cId="1592054895" sldId="502"/>
            <ac:spMk id="17" creationId="{B72B4B77-0FD1-4399-D005-637330FA5616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1:59.051" v="492" actId="1076"/>
          <ac:spMkLst>
            <pc:docMk/>
            <pc:sldMk cId="1592054895" sldId="502"/>
            <ac:spMk id="34" creationId="{4F5E614B-9B6D-61E9-4630-D13BFC9FC0F8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31:59.067" v="493" actId="1076"/>
          <ac:spMkLst>
            <pc:docMk/>
            <pc:sldMk cId="1592054895" sldId="502"/>
            <ac:spMk id="36" creationId="{A44FF4A5-E129-DB14-5944-E384C61B607F}"/>
          </ac:spMkLst>
        </pc:spChg>
        <pc:picChg chg="mod">
          <ac:chgData name="FROJDH Eira (HR)" userId="S::eira.frojdh@ec.europa.eu::026c5e42-e41e-401c-9cba-e1bdd1410b26" providerId="AD" clId="Web-{4114795F-875C-E00A-10BB-D52FBF404A5A}" dt="2026-01-28T08:31:59.035" v="491" actId="1076"/>
          <ac:picMkLst>
            <pc:docMk/>
            <pc:sldMk cId="1592054895" sldId="502"/>
            <ac:picMk id="32" creationId="{2765DC99-5E8A-6E69-3316-0D6A1BD8C966}"/>
          </ac:picMkLst>
        </pc:picChg>
      </pc:sldChg>
      <pc:sldChg chg="addSp delSp modSp">
        <pc:chgData name="FROJDH Eira (HR)" userId="S::eira.frojdh@ec.europa.eu::026c5e42-e41e-401c-9cba-e1bdd1410b26" providerId="AD" clId="Web-{4114795F-875C-E00A-10BB-D52FBF404A5A}" dt="2026-01-28T08:17:27.981" v="286" actId="1076"/>
        <pc:sldMkLst>
          <pc:docMk/>
          <pc:sldMk cId="4207732156" sldId="503"/>
        </pc:sldMkLst>
        <pc:spChg chg="mod">
          <ac:chgData name="FROJDH Eira (HR)" userId="S::eira.frojdh@ec.europa.eu::026c5e42-e41e-401c-9cba-e1bdd1410b26" providerId="AD" clId="Web-{4114795F-875C-E00A-10BB-D52FBF404A5A}" dt="2026-01-28T08:13:02.747" v="205" actId="1076"/>
          <ac:spMkLst>
            <pc:docMk/>
            <pc:sldMk cId="4207732156" sldId="503"/>
            <ac:spMk id="2" creationId="{E4123BCB-B94D-C0AD-F028-1A8D4C5A9224}"/>
          </ac:spMkLst>
        </pc:spChg>
        <pc:spChg chg="del">
          <ac:chgData name="FROJDH Eira (HR)" userId="S::eira.frojdh@ec.europa.eu::026c5e42-e41e-401c-9cba-e1bdd1410b26" providerId="AD" clId="Web-{4114795F-875C-E00A-10BB-D52FBF404A5A}" dt="2026-01-28T08:09:45.884" v="135"/>
          <ac:spMkLst>
            <pc:docMk/>
            <pc:sldMk cId="4207732156" sldId="503"/>
            <ac:spMk id="6" creationId="{BB723955-D52B-AF0D-0DCE-ACF6FC57494D}"/>
          </ac:spMkLst>
        </pc:spChg>
        <pc:spChg chg="del">
          <ac:chgData name="FROJDH Eira (HR)" userId="S::eira.frojdh@ec.europa.eu::026c5e42-e41e-401c-9cba-e1bdd1410b26" providerId="AD" clId="Web-{4114795F-875C-E00A-10BB-D52FBF404A5A}" dt="2026-01-28T08:09:56.978" v="137"/>
          <ac:spMkLst>
            <pc:docMk/>
            <pc:sldMk cId="4207732156" sldId="503"/>
            <ac:spMk id="7" creationId="{01F211B3-6901-6AA9-495C-5EC6C439EA2A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3:02.809" v="208" actId="1076"/>
          <ac:spMkLst>
            <pc:docMk/>
            <pc:sldMk cId="4207732156" sldId="503"/>
            <ac:spMk id="8" creationId="{413C6B64-7F69-2C03-25A2-FE343BACACE1}"/>
          </ac:spMkLst>
        </pc:spChg>
        <pc:spChg chg="add mod">
          <ac:chgData name="FROJDH Eira (HR)" userId="S::eira.frojdh@ec.europa.eu::026c5e42-e41e-401c-9cba-e1bdd1410b26" providerId="AD" clId="Web-{4114795F-875C-E00A-10BB-D52FBF404A5A}" dt="2026-01-28T08:10:51.244" v="159" actId="1076"/>
          <ac:spMkLst>
            <pc:docMk/>
            <pc:sldMk cId="4207732156" sldId="503"/>
            <ac:spMk id="9" creationId="{E887BFB7-DFB5-EAE6-4312-E58543E29228}"/>
          </ac:spMkLst>
        </pc:spChg>
        <pc:spChg chg="add mod">
          <ac:chgData name="FROJDH Eira (HR)" userId="S::eira.frojdh@ec.europa.eu::026c5e42-e41e-401c-9cba-e1bdd1410b26" providerId="AD" clId="Web-{4114795F-875C-E00A-10BB-D52FBF404A5A}" dt="2026-01-28T08:12:12.340" v="176" actId="14100"/>
          <ac:spMkLst>
            <pc:docMk/>
            <pc:sldMk cId="4207732156" sldId="503"/>
            <ac:spMk id="11" creationId="{7447C767-8B23-43F8-3F42-8D5DA507219E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6:36.446" v="274" actId="1076"/>
          <ac:spMkLst>
            <pc:docMk/>
            <pc:sldMk cId="4207732156" sldId="503"/>
            <ac:spMk id="12" creationId="{8171D364-B9FA-88AD-EDEE-812256721D9F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6:51.572" v="277" actId="1076"/>
          <ac:spMkLst>
            <pc:docMk/>
            <pc:sldMk cId="4207732156" sldId="503"/>
            <ac:spMk id="16" creationId="{B3ED0D23-E408-292E-421C-EC1A1F545745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7:02.682" v="278" actId="1076"/>
          <ac:spMkLst>
            <pc:docMk/>
            <pc:sldMk cId="4207732156" sldId="503"/>
            <ac:spMk id="46" creationId="{3780401A-BF47-6DF3-70BB-93D251C858B5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4:00.950" v="227" actId="1076"/>
          <ac:spMkLst>
            <pc:docMk/>
            <pc:sldMk cId="4207732156" sldId="503"/>
            <ac:spMk id="57" creationId="{76915E4E-0332-EE73-38FB-AAF0F2C309C3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4:00.966" v="228" actId="1076"/>
          <ac:spMkLst>
            <pc:docMk/>
            <pc:sldMk cId="4207732156" sldId="503"/>
            <ac:spMk id="61" creationId="{4812F6B1-078D-36E8-3CE1-7287044CC6E5}"/>
          </ac:spMkLst>
        </pc:spChg>
        <pc:spChg chg="mod">
          <ac:chgData name="FROJDH Eira (HR)" userId="S::eira.frojdh@ec.europa.eu::026c5e42-e41e-401c-9cba-e1bdd1410b26" providerId="AD" clId="Web-{4114795F-875C-E00A-10BB-D52FBF404A5A}" dt="2026-01-28T08:13:45.263" v="219" actId="1076"/>
          <ac:spMkLst>
            <pc:docMk/>
            <pc:sldMk cId="4207732156" sldId="503"/>
            <ac:spMk id="62" creationId="{C980184C-E7EE-CCD5-62D5-A34FEAA29F9F}"/>
          </ac:spMkLst>
        </pc:spChg>
        <pc:grpChg chg="mod">
          <ac:chgData name="FROJDH Eira (HR)" userId="S::eira.frojdh@ec.europa.eu::026c5e42-e41e-401c-9cba-e1bdd1410b26" providerId="AD" clId="Web-{4114795F-875C-E00A-10BB-D52FBF404A5A}" dt="2026-01-28T08:16:29.149" v="273" actId="1076"/>
          <ac:grpSpMkLst>
            <pc:docMk/>
            <pc:sldMk cId="4207732156" sldId="503"/>
            <ac:grpSpMk id="4" creationId="{A6505BBB-6F59-81F2-824D-7C5C241D1F37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15:12.002" v="247" actId="1076"/>
          <ac:grpSpMkLst>
            <pc:docMk/>
            <pc:sldMk cId="4207732156" sldId="503"/>
            <ac:grpSpMk id="45" creationId="{CA78DFF6-F615-6291-1A5A-BDC87787A465}"/>
          </ac:grpSpMkLst>
        </pc:grpChg>
        <pc:grpChg chg="mod">
          <ac:chgData name="FROJDH Eira (HR)" userId="S::eira.frojdh@ec.europa.eu::026c5e42-e41e-401c-9cba-e1bdd1410b26" providerId="AD" clId="Web-{4114795F-875C-E00A-10BB-D52FBF404A5A}" dt="2026-01-28T08:14:20.810" v="236" actId="1076"/>
          <ac:grpSpMkLst>
            <pc:docMk/>
            <pc:sldMk cId="4207732156" sldId="503"/>
            <ac:grpSpMk id="47" creationId="{12ED19C6-82B3-AE6E-CB6D-53559C0B53BA}"/>
          </ac:grpSpMkLst>
        </pc:grpChg>
        <pc:picChg chg="mod">
          <ac:chgData name="FROJDH Eira (HR)" userId="S::eira.frojdh@ec.europa.eu::026c5e42-e41e-401c-9cba-e1bdd1410b26" providerId="AD" clId="Web-{4114795F-875C-E00A-10BB-D52FBF404A5A}" dt="2026-01-28T08:14:12.482" v="233" actId="1076"/>
          <ac:picMkLst>
            <pc:docMk/>
            <pc:sldMk cId="4207732156" sldId="503"/>
            <ac:picMk id="17" creationId="{FCC412EB-1B9D-57EF-1D78-57A793AECAC0}"/>
          </ac:picMkLst>
        </pc:picChg>
        <pc:picChg chg="mod modCrop">
          <ac:chgData name="FROJDH Eira (HR)" userId="S::eira.frojdh@ec.europa.eu::026c5e42-e41e-401c-9cba-e1bdd1410b26" providerId="AD" clId="Web-{4114795F-875C-E00A-10BB-D52FBF404A5A}" dt="2026-01-28T08:12:40.449" v="192" actId="1076"/>
          <ac:picMkLst>
            <pc:docMk/>
            <pc:sldMk cId="4207732156" sldId="503"/>
            <ac:picMk id="32" creationId="{7EA50009-C3C5-65E4-51AE-185F117A22E2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3:49.700" v="221" actId="1076"/>
          <ac:picMkLst>
            <pc:docMk/>
            <pc:sldMk cId="4207732156" sldId="503"/>
            <ac:picMk id="34" creationId="{7D8AB8DD-3D50-5394-9D98-38903F3E92B9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7:15.605" v="283" actId="1076"/>
          <ac:picMkLst>
            <pc:docMk/>
            <pc:sldMk cId="4207732156" sldId="503"/>
            <ac:picMk id="51" creationId="{299B54CE-5332-7198-7E01-E37992D2C82D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7:27.981" v="286" actId="1076"/>
          <ac:picMkLst>
            <pc:docMk/>
            <pc:sldMk cId="4207732156" sldId="503"/>
            <ac:picMk id="52" creationId="{42A997AD-3542-D0AB-E9CC-976BF748712E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3:02.778" v="206" actId="1076"/>
          <ac:picMkLst>
            <pc:docMk/>
            <pc:sldMk cId="4207732156" sldId="503"/>
            <ac:picMk id="53" creationId="{DBE18C2C-7391-3CE7-BA60-8849A46D4450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2:28.715" v="185" actId="1076"/>
          <ac:picMkLst>
            <pc:docMk/>
            <pc:sldMk cId="4207732156" sldId="503"/>
            <ac:picMk id="54" creationId="{EC47E412-AD67-8625-5059-B65A395AD2EB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3:02.793" v="207" actId="1076"/>
          <ac:picMkLst>
            <pc:docMk/>
            <pc:sldMk cId="4207732156" sldId="503"/>
            <ac:picMk id="55" creationId="{0251ACC9-27B5-E953-43B4-AA5482894A86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0:51.073" v="152" actId="1076"/>
          <ac:picMkLst>
            <pc:docMk/>
            <pc:sldMk cId="4207732156" sldId="503"/>
            <ac:picMk id="56" creationId="{D490C534-D1E9-A458-3C9A-29B9FB8F4473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3:45.278" v="220" actId="1076"/>
          <ac:picMkLst>
            <pc:docMk/>
            <pc:sldMk cId="4207732156" sldId="503"/>
            <ac:picMk id="63" creationId="{870B8D3C-AB7D-0107-B017-1F3EFB40548B}"/>
          </ac:picMkLst>
        </pc:picChg>
        <pc:picChg chg="mod">
          <ac:chgData name="FROJDH Eira (HR)" userId="S::eira.frojdh@ec.europa.eu::026c5e42-e41e-401c-9cba-e1bdd1410b26" providerId="AD" clId="Web-{4114795F-875C-E00A-10BB-D52FBF404A5A}" dt="2026-01-28T08:13:49.716" v="222" actId="1076"/>
          <ac:picMkLst>
            <pc:docMk/>
            <pc:sldMk cId="4207732156" sldId="503"/>
            <ac:picMk id="64" creationId="{5DB502C2-5380-4D37-B7A2-FE729E5E7A94}"/>
          </ac:picMkLst>
        </pc:picChg>
        <pc:cxnChg chg="mod">
          <ac:chgData name="FROJDH Eira (HR)" userId="S::eira.frojdh@ec.europa.eu::026c5e42-e41e-401c-9cba-e1bdd1410b26" providerId="AD" clId="Web-{4114795F-875C-E00A-10BB-D52FBF404A5A}" dt="2026-01-28T08:11:32.886" v="175" actId="1076"/>
          <ac:cxnSpMkLst>
            <pc:docMk/>
            <pc:sldMk cId="4207732156" sldId="503"/>
            <ac:cxnSpMk id="38" creationId="{88D24F81-EEC9-530F-1539-04126A04783C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28/01/2026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>
          <a:extLst>
            <a:ext uri="{FF2B5EF4-FFF2-40B4-BE49-F238E27FC236}">
              <a16:creationId xmlns:a16="http://schemas.microsoft.com/office/drawing/2014/main" id="{62AD0134-FB72-1240-7402-5363DA64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:notes">
            <a:extLst>
              <a:ext uri="{FF2B5EF4-FFF2-40B4-BE49-F238E27FC236}">
                <a16:creationId xmlns:a16="http://schemas.microsoft.com/office/drawing/2014/main" id="{EC088666-549A-F153-2474-696658D4E8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If you write this presentation in another language, make sure to </a:t>
            </a:r>
            <a:endParaRPr/>
          </a:p>
        </p:txBody>
      </p:sp>
      <p:sp>
        <p:nvSpPr>
          <p:cNvPr id="317" name="Google Shape;317;p2:notes">
            <a:extLst>
              <a:ext uri="{FF2B5EF4-FFF2-40B4-BE49-F238E27FC236}">
                <a16:creationId xmlns:a16="http://schemas.microsoft.com/office/drawing/2014/main" id="{98DC6A97-C626-98CF-DDB3-3E7FB6704A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792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>
          <a:extLst>
            <a:ext uri="{FF2B5EF4-FFF2-40B4-BE49-F238E27FC236}">
              <a16:creationId xmlns:a16="http://schemas.microsoft.com/office/drawing/2014/main" id="{6D44C525-A615-7354-2445-B374F052D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:notes">
            <a:extLst>
              <a:ext uri="{FF2B5EF4-FFF2-40B4-BE49-F238E27FC236}">
                <a16:creationId xmlns:a16="http://schemas.microsoft.com/office/drawing/2014/main" id="{F1F8C162-BC64-AD21-3DE9-98B6163AB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If you write this presentation in another language, make sure to </a:t>
            </a:r>
            <a:endParaRPr/>
          </a:p>
        </p:txBody>
      </p:sp>
      <p:sp>
        <p:nvSpPr>
          <p:cNvPr id="317" name="Google Shape;317;p2:notes">
            <a:extLst>
              <a:ext uri="{FF2B5EF4-FFF2-40B4-BE49-F238E27FC236}">
                <a16:creationId xmlns:a16="http://schemas.microsoft.com/office/drawing/2014/main" id="{06E3E7A6-0F9E-D9FC-7B89-106523BB98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8046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A5DA-5133-02ED-6797-53AD81F2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0F8ED-9E9A-B3F5-A792-F8DFC1F80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1754C-23BB-CC98-A905-5C3366F73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49409-D2CF-BCC5-7AEF-0AE8F62099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88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18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87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4444-E5F6-8DB3-C9F1-AC082349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3921B-23D4-5871-8701-B8830D8E2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D40FF-79BE-8EF7-F0A1-296CB7859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CF991-D9AC-51E5-4942-A1152ACB5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681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C0888-D3B4-E682-244A-50C390739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E0ABE-0E0F-0C27-0E6F-81B378880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D4657-08C4-2D5E-77B5-1DFB7E9CB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E1E4B-5BC0-CFBE-B49A-80E0617B95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40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FB0B4-4147-C0E2-2A24-6AF5F4622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D9D1-A1C2-E1D9-AA1C-F1C378551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D1981-39CF-D496-AEFE-01898CF53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D9AC0-A10F-E0DA-9065-DB928AF8DD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94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14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46091-F0BD-7F03-A77C-C6DF77AB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63A75-2C2B-D33B-FB6D-8897C491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75978-0300-D28E-5FD8-047087A2F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483F2-4A01-0AE6-9441-6881E657C6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368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AF3B-77E8-0934-6DE3-FB6B6CC3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3BB5F-C2E3-EE02-36AE-225ED7E22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96816-C1EA-282B-24CB-D83D9D344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30569-E364-DCA0-2F6C-B807DBE3AB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096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649B0-033F-FD36-0F6E-45252806D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22B19-D15E-0B4A-46C3-34AA507CF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F2D71-472A-5076-95AC-D2A85890F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29C8-5427-7A1B-04EF-B0B0174FB3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35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2DE3-2EC0-6C88-FE0F-4967D90BC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D11D8-4C46-75AB-480A-4F5BD69A9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725A7-376F-A000-38C0-03585F30B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2C9D2-8F7B-F0B0-ABD3-42D50F9E64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94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8054-1281-BDDF-678C-8BDEC691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D821B-0D95-7167-F0C0-844280252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7C281-9701-B5D1-19AD-D3441C913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1CAB2-F652-14C5-B6B7-3B31BCDE28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3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C1495-2CBB-2C3C-48D3-8AC429B0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D3DA1-DFDB-1AA9-5946-54858B845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51E5B-36BE-EE8B-22E7-9BDB7E42C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AC6EC-BAAC-5D7B-E74B-085D50DD09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91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cond</a:t>
            </a:r>
            <a:r>
              <a:rPr lang="en-US"/>
              <a:t>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image" Target="../media/image25.png"/><Relationship Id="rId10" Type="http://schemas.openxmlformats.org/officeDocument/2006/relationships/image" Target="../media/image12.png"/><Relationship Id="rId4" Type="http://schemas.openxmlformats.org/officeDocument/2006/relationships/hyperlink" Target="https://ecas.ec.europa.eu/cas/login" TargetMode="External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igit.service-now.com/eu_institutions_single_candidate_portal?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igit.service-now.com/eu_institutions_single_candidate_portal?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as.ec.europa.eu/cas/logi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rusted-digital-identity.europa.eu/eu-login-help/can-i-use-passkeys-eu-login_en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.service-now.com/eu_institutions_single_candidate_portal?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.service-now.com/eu_institutions_single_candidate_portal?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rusted-digital-identity.europa.eu/creating-managing-and-using-your-eu-login-account/how-changereset-my-eu-login-password_en" TargetMode="External"/><Relationship Id="rId2" Type="http://schemas.openxmlformats.org/officeDocument/2006/relationships/hyperlink" Target="https://trusted-digital-identity.europa.eu/creating-managing-and-using-your-eu-login-account_en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eu-careers.europa.eu/en/how-apply-competition-overview" TargetMode="External"/><Relationship Id="rId4" Type="http://schemas.openxmlformats.org/officeDocument/2006/relationships/hyperlink" Target="https://trusted-digital-identity.europa.eu/creating-managing-and-using-your-eu-login-account/how-can-i-add-security-key-or-trusted-platform_e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hyperlink" Target="https://digit.service-now.com/eu_institutions_single_candidate_portal?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6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1.svg"/><Relationship Id="rId5" Type="http://schemas.openxmlformats.org/officeDocument/2006/relationships/hyperlink" Target="https://digit.service-now.com/eu_institutions_single_candidate_portal?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D512D0-79B6-670C-07FD-9168EC3E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 dirty="0"/>
              <a:t>28/01/2026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063"/>
            <a:ext cx="10515600" cy="1020337"/>
          </a:xfrm>
        </p:spPr>
        <p:txBody>
          <a:bodyPr/>
          <a:lstStyle/>
          <a:p>
            <a:r>
              <a:rPr lang="de-DE" sz="5600" dirty="0">
                <a:cs typeface="Arial"/>
              </a:rPr>
              <a:t>Hinweise für Bedienstete, die sich für von EPSO organisierte allgemeine Auswahlverfahren bewerben</a:t>
            </a:r>
            <a:endParaRPr lang="en-US" sz="5600" dirty="0"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8706F-E58B-D844-F68A-2379B7D107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090757"/>
            <a:ext cx="7203832" cy="644907"/>
          </a:xfrm>
        </p:spPr>
        <p:txBody>
          <a:bodyPr/>
          <a:lstStyle/>
          <a:p>
            <a:r>
              <a:rPr lang="de-DE" sz="1800">
                <a:cs typeface="Arial"/>
              </a:rPr>
              <a:t>Leitfaden für das Personal von EU-Institutionen, Einrichtungen und Agenturen</a:t>
            </a:r>
            <a:endParaRPr lang="en-US" sz="1800">
              <a:cs typeface="Arial"/>
            </a:endParaRPr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FA8C8-CC39-4183-577E-93C45397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5A94B-80D4-61A9-8BA7-3C4821B9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440" y="597689"/>
            <a:ext cx="3559061" cy="26329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E9111-F058-4C7E-10DE-813A0D495ADB}"/>
              </a:ext>
            </a:extLst>
          </p:cNvPr>
          <p:cNvSpPr txBox="1">
            <a:spLocks/>
          </p:cNvSpPr>
          <p:nvPr/>
        </p:nvSpPr>
        <p:spPr>
          <a:xfrm>
            <a:off x="1071205" y="386525"/>
            <a:ext cx="6186490" cy="288790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/>
              <a:t>Melden Sie sich auf der </a:t>
            </a:r>
            <a:r>
              <a:rPr lang="en-US" b="1">
                <a:solidFill>
                  <a:srgbClr val="0070C0"/>
                </a:solidFill>
                <a:hlinkClick r:id="rId4"/>
              </a:rPr>
              <a:t>EU Login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IE" err="1"/>
              <a:t>Seite</a:t>
            </a:r>
            <a:r>
              <a:rPr lang="en-IE"/>
              <a:t> an.</a:t>
            </a:r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endParaRPr lang="en-IE"/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endParaRPr lang="en-US">
              <a:solidFill>
                <a:schemeClr val="bg1"/>
              </a:solidFill>
            </a:endParaRPr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endParaRPr lang="en-US"/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br>
              <a:rPr lang="de-DE"/>
            </a:br>
            <a:r>
              <a:rPr lang="de-DE"/>
              <a:t>Wenn Sie den Bildschirm rechts sehen, wählen Sie  </a:t>
            </a:r>
            <a:r>
              <a:rPr lang="en-IE">
                <a:solidFill>
                  <a:schemeClr val="bg1"/>
                </a:solidFill>
              </a:rPr>
              <a:t>“</a:t>
            </a:r>
            <a:r>
              <a:rPr lang="en-IE" b="1">
                <a:solidFill>
                  <a:schemeClr val="bg1"/>
                </a:solidFill>
              </a:rPr>
              <a:t>Sign in with a different email address</a:t>
            </a:r>
            <a:r>
              <a:rPr lang="en-IE">
                <a:solidFill>
                  <a:schemeClr val="bg1"/>
                </a:solidFill>
              </a:rPr>
              <a:t>?” </a:t>
            </a:r>
            <a:r>
              <a:rPr lang="en-IE" err="1">
                <a:solidFill>
                  <a:schemeClr val="bg1"/>
                </a:solidFill>
              </a:rPr>
              <a:t>aus.</a:t>
            </a:r>
            <a:r>
              <a:rPr lang="en-IE">
                <a:solidFill>
                  <a:schemeClr val="bg1"/>
                </a:solidFill>
              </a:rPr>
              <a:t> </a:t>
            </a:r>
            <a:r>
              <a:rPr lang="de-DE" b="1"/>
              <a:t>Hinweis: </a:t>
            </a:r>
            <a:r>
              <a:rPr lang="de-DE"/>
              <a:t>Nicht alle Nutzer sehen diesen Bildschirm – wenn Sie ihn nicht sehen, folgen Sie einfach Punkt 3.</a:t>
            </a:r>
            <a:endParaRPr lang="en-IE"/>
          </a:p>
          <a:p>
            <a:endParaRPr lang="en-IE"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6B7145-98F1-B21B-CBCC-B3D29688C94E}"/>
              </a:ext>
            </a:extLst>
          </p:cNvPr>
          <p:cNvSpPr txBox="1">
            <a:spLocks/>
          </p:cNvSpPr>
          <p:nvPr/>
        </p:nvSpPr>
        <p:spPr>
          <a:xfrm>
            <a:off x="1042767" y="4044648"/>
            <a:ext cx="6458146" cy="118036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de-DE"/>
              <a:t>Geben Sie Ihre private E-Mail-Adresse ein.</a:t>
            </a:r>
            <a:br>
              <a:rPr lang="de-DE"/>
            </a:br>
            <a:r>
              <a:rPr lang="de-DE"/>
              <a:t>Falls diese E-Mail-Adresse noch nicht registriert ist, werden Sie bei der Erstellung eines neuen Kontos angeleitet.</a:t>
            </a:r>
            <a:endParaRPr lang="en-IE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3B777-CB1E-BDFF-75F5-3C5B9FA1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877" y="3524954"/>
            <a:ext cx="3000464" cy="28102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F5AEAE2C-DCD2-E4CE-64EC-7914A9DB9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932" y="466647"/>
            <a:ext cx="433137" cy="433137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D2E27727-03F0-D5C3-D774-5590BAF94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9495" y="1680414"/>
            <a:ext cx="453190" cy="463216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BDB896B5-0F9F-ED2F-3698-66B621B0F2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395" y="2350000"/>
            <a:ext cx="453190" cy="463216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13995470-F215-BB98-885D-38314F075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1441" y="4170793"/>
            <a:ext cx="453190" cy="453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C43AD-4D3C-1BD5-6CF4-E1FEC7B639CE}"/>
              </a:ext>
            </a:extLst>
          </p:cNvPr>
          <p:cNvSpPr txBox="1"/>
          <p:nvPr/>
        </p:nvSpPr>
        <p:spPr>
          <a:xfrm>
            <a:off x="1161694" y="1023383"/>
            <a:ext cx="6096000" cy="120032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sz="1800" b="1">
                <a:solidFill>
                  <a:srgbClr val="000000"/>
                </a:solidFill>
              </a:rPr>
              <a:t>Wichtig: </a:t>
            </a:r>
            <a:r>
              <a:rPr lang="de-DE" sz="1800">
                <a:solidFill>
                  <a:srgbClr val="000000"/>
                </a:solidFill>
              </a:rPr>
              <a:t>Bitte nutzen Sie den obigen Link, um fortzufahren. Die Verwendung eines anderen Links kann zu einem anderen Ergebnis führen, daher ist es wichtig, den bereitgestellten Link zu verwenden.</a:t>
            </a:r>
            <a:endParaRPr lang="en-US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53D09F-0D0A-C4E9-9388-B66273CA1EDA}"/>
              </a:ext>
            </a:extLst>
          </p:cNvPr>
          <p:cNvSpPr/>
          <p:nvPr/>
        </p:nvSpPr>
        <p:spPr>
          <a:xfrm>
            <a:off x="657395" y="5785582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5FA393-28F8-0959-FDD2-B0F2A9FF0F3C}"/>
              </a:ext>
            </a:extLst>
          </p:cNvPr>
          <p:cNvSpPr txBox="1"/>
          <p:nvPr/>
        </p:nvSpPr>
        <p:spPr>
          <a:xfrm>
            <a:off x="1133980" y="581605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err="1">
                <a:latin typeface="+mn-lt"/>
              </a:rPr>
              <a:t>Klicken</a:t>
            </a:r>
            <a:r>
              <a:rPr lang="en-US" sz="2000">
                <a:latin typeface="+mn-lt"/>
              </a:rPr>
              <a:t> “</a:t>
            </a:r>
            <a:r>
              <a:rPr lang="en-US" sz="2000" b="1">
                <a:latin typeface="+mn-lt"/>
              </a:rPr>
              <a:t>Next</a:t>
            </a:r>
            <a:r>
              <a:rPr lang="en-US" sz="2000">
                <a:latin typeface="+mn-lt"/>
              </a:rPr>
              <a:t>”.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6A1989-F86D-08D3-88C9-36067E555D75}"/>
              </a:ext>
            </a:extLst>
          </p:cNvPr>
          <p:cNvSpPr/>
          <p:nvPr/>
        </p:nvSpPr>
        <p:spPr>
          <a:xfrm>
            <a:off x="9199975" y="4595717"/>
            <a:ext cx="403516" cy="4035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55C3A0-D402-6BF6-BFA3-DC2CE0AFC6DC}"/>
              </a:ext>
            </a:extLst>
          </p:cNvPr>
          <p:cNvSpPr/>
          <p:nvPr/>
        </p:nvSpPr>
        <p:spPr>
          <a:xfrm>
            <a:off x="7703013" y="4225665"/>
            <a:ext cx="403516" cy="4035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202266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2CDAC-C524-B784-3777-A471FF7F2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804819-F839-BB5E-8495-5CFDBE88CB9F}"/>
              </a:ext>
            </a:extLst>
          </p:cNvPr>
          <p:cNvSpPr txBox="1">
            <a:spLocks/>
          </p:cNvSpPr>
          <p:nvPr/>
        </p:nvSpPr>
        <p:spPr>
          <a:xfrm>
            <a:off x="364285" y="361756"/>
            <a:ext cx="4867439" cy="8755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b="1" dirty="0"/>
              <a:t>Szenario A</a:t>
            </a:r>
            <a:r>
              <a:rPr lang="de-DE" dirty="0"/>
              <a:t> – Sie haben bereits ein externes EU-Login-Konto</a:t>
            </a:r>
            <a:endParaRPr lang="en-IE" dirty="0">
              <a:cs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151CDE-EB2E-25D2-B112-8AE9C3B7099C}"/>
              </a:ext>
            </a:extLst>
          </p:cNvPr>
          <p:cNvCxnSpPr>
            <a:cxnSpLocks/>
          </p:cNvCxnSpPr>
          <p:nvPr/>
        </p:nvCxnSpPr>
        <p:spPr>
          <a:xfrm flipH="1" flipV="1">
            <a:off x="5845386" y="277106"/>
            <a:ext cx="20876" cy="6324664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C8A0C7-6B7C-D2FB-D368-F7BBA64C9348}"/>
              </a:ext>
            </a:extLst>
          </p:cNvPr>
          <p:cNvSpPr txBox="1">
            <a:spLocks/>
          </p:cNvSpPr>
          <p:nvPr/>
        </p:nvSpPr>
        <p:spPr>
          <a:xfrm>
            <a:off x="6294837" y="300467"/>
            <a:ext cx="5046307" cy="8763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b="1" dirty="0"/>
              <a:t>Szenario B </a:t>
            </a:r>
            <a:r>
              <a:rPr lang="de-DE" dirty="0"/>
              <a:t>– Sie haben kein externes EU-Login-Konto</a:t>
            </a:r>
            <a:endParaRPr lang="en-US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A4730-D0C7-60AA-AB21-BDFD3A89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55" y="3563540"/>
            <a:ext cx="2870546" cy="28431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DDDD0-35FC-988A-2A60-AD9BA1696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813" y="3141282"/>
            <a:ext cx="2855840" cy="34981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B2757A-A372-DA76-2368-8D3FC20083C3}"/>
              </a:ext>
            </a:extLst>
          </p:cNvPr>
          <p:cNvSpPr txBox="1">
            <a:spLocks/>
          </p:cNvSpPr>
          <p:nvPr/>
        </p:nvSpPr>
        <p:spPr>
          <a:xfrm>
            <a:off x="6390610" y="3101113"/>
            <a:ext cx="2913746" cy="363915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de-DE"/>
              <a:t>Bestätigen Sie, dass Sie die Datenschutzerklärung gelesen und verstanden haben.</a:t>
            </a:r>
          </a:p>
          <a:p>
            <a:pPr>
              <a:buClr>
                <a:schemeClr val="tx1"/>
              </a:buClr>
            </a:pPr>
            <a:r>
              <a:rPr lang="en-US" err="1"/>
              <a:t>Klicken</a:t>
            </a:r>
            <a:r>
              <a:rPr lang="en-US"/>
              <a:t> ”</a:t>
            </a:r>
            <a:r>
              <a:rPr lang="en-US" b="1"/>
              <a:t>Create an account</a:t>
            </a:r>
            <a:r>
              <a:rPr lang="en-US"/>
              <a:t>”. </a:t>
            </a:r>
            <a:endParaRPr lang="en-IE"/>
          </a:p>
          <a:p>
            <a:pPr>
              <a:buClr>
                <a:schemeClr val="tx1"/>
              </a:buClr>
            </a:pPr>
            <a:r>
              <a:rPr lang="de-DE"/>
              <a:t>Überprüfen Sie Ihre </a:t>
            </a:r>
            <a:br>
              <a:rPr lang="de-DE"/>
            </a:br>
            <a:r>
              <a:rPr lang="de-DE"/>
              <a:t>E-Mail, Sie sollten eine Verifizierungs-E-Mail erhalten.</a:t>
            </a:r>
            <a:endParaRPr lang="en-IE">
              <a:cs typeface="Arial"/>
            </a:endParaRPr>
          </a:p>
        </p:txBody>
      </p:sp>
      <p:pic>
        <p:nvPicPr>
          <p:cNvPr id="23" name="Graphic 22" descr="Badge 3 with solid fill">
            <a:extLst>
              <a:ext uri="{FF2B5EF4-FFF2-40B4-BE49-F238E27FC236}">
                <a16:creationId xmlns:a16="http://schemas.microsoft.com/office/drawing/2014/main" id="{DDBDEA3A-F3E0-F420-9E51-5D8C1B3CD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8933" y="5825986"/>
            <a:ext cx="453190" cy="453190"/>
          </a:xfrm>
          <a:prstGeom prst="rect">
            <a:avLst/>
          </a:prstGeom>
        </p:spPr>
      </p:pic>
      <p:pic>
        <p:nvPicPr>
          <p:cNvPr id="24" name="Graphic 23" descr="Badge 3 with solid fill">
            <a:extLst>
              <a:ext uri="{FF2B5EF4-FFF2-40B4-BE49-F238E27FC236}">
                <a16:creationId xmlns:a16="http://schemas.microsoft.com/office/drawing/2014/main" id="{0E948471-E251-3F2F-674B-D1B8C6A40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266" y="2842703"/>
            <a:ext cx="453190" cy="453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2B83F-8CC6-8F4F-3245-3580E043E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10" y="2173842"/>
            <a:ext cx="447675" cy="466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376BB2-B760-6CA6-B564-5D4486C39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74" y="4867786"/>
            <a:ext cx="447675" cy="4667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D51D70-5D72-B5A7-BFE2-32FE6839F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810" y="1521310"/>
            <a:ext cx="438150" cy="4286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192D34-B7F9-2E37-0C3E-4047AEAF4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149" y="4376311"/>
            <a:ext cx="438150" cy="4286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3A266B-6ECC-ABFE-B1DD-48372D83B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9792" y="4710991"/>
            <a:ext cx="457200" cy="4476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7A3B82-EA1D-B56C-A3D5-CDE4BC1D5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947" y="3208571"/>
            <a:ext cx="447675" cy="466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E493B1-E74B-C797-43C8-C963CCA1F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485" y="1427364"/>
            <a:ext cx="438150" cy="4286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8FC429-43F7-FB57-89C4-98FC146B21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663" y="4068053"/>
            <a:ext cx="438150" cy="4286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587EF5A-6878-39A8-0E5F-A3175CE67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663" y="5622151"/>
            <a:ext cx="447675" cy="4667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EEF99F-12F8-6AD5-964F-E536EFA86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0738" y="6088876"/>
            <a:ext cx="457200" cy="447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DF6A438-F719-9241-9E53-673567DCCD61}"/>
              </a:ext>
            </a:extLst>
          </p:cNvPr>
          <p:cNvSpPr/>
          <p:nvPr/>
        </p:nvSpPr>
        <p:spPr>
          <a:xfrm>
            <a:off x="6087358" y="5377592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8B747-BC57-D35E-450A-D35A3B2AB64F}"/>
              </a:ext>
            </a:extLst>
          </p:cNvPr>
          <p:cNvSpPr txBox="1"/>
          <p:nvPr/>
        </p:nvSpPr>
        <p:spPr>
          <a:xfrm>
            <a:off x="3244845" y="3975807"/>
            <a:ext cx="2307691" cy="1229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lang="de-DE" i="1">
                <a:solidFill>
                  <a:srgbClr val="0066FF"/>
                </a:solidFill>
                <a:latin typeface="arial"/>
              </a:rPr>
              <a:t>Wenn andere Verifizierungsoptionen nicht funktionieren, wählen Sie </a:t>
            </a:r>
            <a:r>
              <a:rPr lang="en-US" i="1">
                <a:solidFill>
                  <a:srgbClr val="0066FF"/>
                </a:solidFill>
                <a:latin typeface="arial"/>
              </a:rPr>
              <a:t>“Password” um </a:t>
            </a:r>
            <a:r>
              <a:rPr lang="en-US" i="1" err="1">
                <a:solidFill>
                  <a:srgbClr val="0066FF"/>
                </a:solidFill>
                <a:latin typeface="arial"/>
              </a:rPr>
              <a:t>fortzufahren</a:t>
            </a:r>
            <a:r>
              <a:rPr lang="en-US" i="1">
                <a:solidFill>
                  <a:srgbClr val="0066FF"/>
                </a:solidFill>
                <a:latin typeface="arial"/>
              </a:rPr>
              <a:t>.</a:t>
            </a:r>
            <a:endParaRPr lang="en-US" i="1">
              <a:solidFill>
                <a:srgbClr val="0066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05847-E48C-DACE-10CB-A5E7664D9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213" y="5334296"/>
            <a:ext cx="2212574" cy="7182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033ED8-1E0B-6ED3-3944-E121F3D1FC11}"/>
              </a:ext>
            </a:extLst>
          </p:cNvPr>
          <p:cNvSpPr txBox="1">
            <a:spLocks/>
          </p:cNvSpPr>
          <p:nvPr/>
        </p:nvSpPr>
        <p:spPr>
          <a:xfrm>
            <a:off x="700743" y="1457782"/>
            <a:ext cx="5222343" cy="291259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de-DE"/>
              <a:t>Unter Ihrer E-Mail-Adresse sollten Sie den Text  </a:t>
            </a:r>
            <a:r>
              <a:rPr lang="en-US"/>
              <a:t>“</a:t>
            </a:r>
            <a:r>
              <a:rPr lang="en-US" b="1"/>
              <a:t>(External)</a:t>
            </a:r>
            <a:r>
              <a:rPr lang="en-US"/>
              <a:t>” </a:t>
            </a:r>
            <a:r>
              <a:rPr lang="en-US" err="1"/>
              <a:t>sehen</a:t>
            </a:r>
            <a:r>
              <a:rPr lang="en-US"/>
              <a:t>.</a:t>
            </a:r>
            <a:endParaRPr lang="en-US">
              <a:cs typeface="Arial"/>
            </a:endParaRPr>
          </a:p>
          <a:p>
            <a:pPr>
              <a:buClr>
                <a:schemeClr val="tx1"/>
              </a:buClr>
            </a:pPr>
            <a:r>
              <a:rPr lang="de-DE"/>
              <a:t>Geben Sie Ihr Passwort ein und wählen Sie die Verifizierungsmethode.</a:t>
            </a:r>
          </a:p>
          <a:p>
            <a:pPr>
              <a:buClr>
                <a:schemeClr val="tx1"/>
              </a:buClr>
            </a:pPr>
            <a:r>
              <a:rPr lang="de-DE"/>
              <a:t>Klicken</a:t>
            </a:r>
            <a:r>
              <a:rPr lang="en-US"/>
              <a:t> “</a:t>
            </a:r>
            <a:r>
              <a:rPr lang="en-US" b="1"/>
              <a:t>Sign in</a:t>
            </a:r>
            <a:r>
              <a:rPr lang="en-US"/>
              <a:t>”.</a:t>
            </a:r>
            <a:endParaRPr lang="en-IE"/>
          </a:p>
          <a:p>
            <a:pPr>
              <a:buClr>
                <a:srgbClr val="0066FF"/>
              </a:buClr>
            </a:pPr>
            <a:endParaRPr lang="en-US"/>
          </a:p>
          <a:p>
            <a:endParaRPr lang="en-IE"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C8E11A-8AE2-E544-0F39-7DC306F6CA65}"/>
              </a:ext>
            </a:extLst>
          </p:cNvPr>
          <p:cNvSpPr txBox="1">
            <a:spLocks/>
          </p:cNvSpPr>
          <p:nvPr/>
        </p:nvSpPr>
        <p:spPr>
          <a:xfrm>
            <a:off x="6553358" y="1363836"/>
            <a:ext cx="5776991" cy="1838112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de-DE"/>
              <a:t>Geben Sie Ihre Kontaktdaten ein: </a:t>
            </a:r>
            <a:endParaRPr lang="de-DE" sz="1600">
              <a:solidFill>
                <a:srgbClr val="000000"/>
              </a:solidFill>
            </a:endParaRPr>
          </a:p>
          <a:p>
            <a:pPr marL="925830" lvl="1">
              <a:lnSpc>
                <a:spcPct val="100000"/>
              </a:lnSpc>
              <a:buClr>
                <a:srgbClr val="0066FF"/>
              </a:buClr>
            </a:pPr>
            <a:r>
              <a:rPr lang="de-DE" sz="1600">
                <a:solidFill>
                  <a:srgbClr val="000000"/>
                </a:solidFill>
              </a:rPr>
              <a:t>Vorname </a:t>
            </a:r>
          </a:p>
          <a:p>
            <a:pPr marL="925830" lvl="1">
              <a:lnSpc>
                <a:spcPct val="100000"/>
              </a:lnSpc>
              <a:buClr>
                <a:srgbClr val="0066FF"/>
              </a:buClr>
            </a:pPr>
            <a:r>
              <a:rPr lang="de-DE" sz="1600">
                <a:solidFill>
                  <a:srgbClr val="000000"/>
                </a:solidFill>
              </a:rPr>
              <a:t>Nachname</a:t>
            </a:r>
          </a:p>
          <a:p>
            <a:pPr marL="925830" lvl="1">
              <a:lnSpc>
                <a:spcPct val="100000"/>
              </a:lnSpc>
              <a:buClr>
                <a:srgbClr val="0066FF"/>
              </a:buClr>
            </a:pPr>
            <a:r>
              <a:rPr lang="de-DE" sz="1600">
                <a:solidFill>
                  <a:srgbClr val="000000"/>
                </a:solidFill>
              </a:rPr>
              <a:t>Gültige private E-Mail-Adresse </a:t>
            </a:r>
          </a:p>
          <a:p>
            <a:pPr marL="925830" lvl="1">
              <a:lnSpc>
                <a:spcPct val="100000"/>
              </a:lnSpc>
              <a:buClr>
                <a:srgbClr val="0066FF"/>
              </a:buClr>
            </a:pPr>
            <a:r>
              <a:rPr lang="de-DE" sz="1600">
                <a:solidFill>
                  <a:srgbClr val="000000"/>
                </a:solidFill>
              </a:rPr>
              <a:t>Wählen Sie Ihre bevorzugte Sprache aus</a:t>
            </a:r>
            <a:endParaRPr lang="en-I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E0CB-7229-DE5E-9F75-DC87C1E9B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D073B1-EF82-F5E3-B2E2-D7D053CC149C}"/>
              </a:ext>
            </a:extLst>
          </p:cNvPr>
          <p:cNvSpPr txBox="1">
            <a:spLocks/>
          </p:cNvSpPr>
          <p:nvPr/>
        </p:nvSpPr>
        <p:spPr>
          <a:xfrm>
            <a:off x="410979" y="1151379"/>
            <a:ext cx="5423646" cy="446867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sz="2200" b="1" dirty="0">
                <a:solidFill>
                  <a:schemeClr val="accent1"/>
                </a:solidFill>
                <a:cs typeface="Arial"/>
              </a:rPr>
              <a:t>      </a:t>
            </a:r>
            <a:r>
              <a:rPr lang="en-US" dirty="0">
                <a:cs typeface="Arial"/>
              </a:rPr>
              <a:t>Gehen Sie </a:t>
            </a:r>
            <a:r>
              <a:rPr lang="en-US" err="1">
                <a:cs typeface="Arial"/>
              </a:rPr>
              <a:t>zum</a:t>
            </a:r>
            <a:r>
              <a:rPr lang="en-US" dirty="0">
                <a:cs typeface="Arial"/>
              </a:rPr>
              <a:t> </a:t>
            </a:r>
            <a:r>
              <a:rPr lang="en-GB" dirty="0">
                <a:solidFill>
                  <a:srgbClr val="0D0D0D"/>
                </a:solidFill>
                <a:hlinkClick r:id="rId3"/>
              </a:rPr>
              <a:t>Bewerbungsportal</a:t>
            </a:r>
            <a:r>
              <a:rPr lang="en-GB" dirty="0">
                <a:solidFill>
                  <a:srgbClr val="0D0D0D"/>
                </a:solidFill>
              </a:rPr>
              <a:t>.</a:t>
            </a:r>
            <a:endParaRPr lang="en-GB">
              <a:solidFill>
                <a:srgbClr val="0D0D0D"/>
              </a:solidFill>
              <a:cs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46B13C-BC13-433A-3642-50228AF4CD06}"/>
              </a:ext>
            </a:extLst>
          </p:cNvPr>
          <p:cNvCxnSpPr>
            <a:cxnSpLocks/>
          </p:cNvCxnSpPr>
          <p:nvPr/>
        </p:nvCxnSpPr>
        <p:spPr>
          <a:xfrm flipH="1" flipV="1">
            <a:off x="6074487" y="209721"/>
            <a:ext cx="41753" cy="6418607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A8ABA36-F618-6003-FC7B-675EBE9F61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15" b="34118"/>
          <a:stretch>
            <a:fillRect/>
          </a:stretch>
        </p:blipFill>
        <p:spPr>
          <a:xfrm>
            <a:off x="9240977" y="2174235"/>
            <a:ext cx="2490365" cy="26520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011821-BC45-890B-EDFD-B2632D75AA5C}"/>
              </a:ext>
            </a:extLst>
          </p:cNvPr>
          <p:cNvSpPr txBox="1"/>
          <p:nvPr/>
        </p:nvSpPr>
        <p:spPr>
          <a:xfrm>
            <a:off x="6378397" y="4918956"/>
            <a:ext cx="4968162" cy="1708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l">
              <a:lnSpc>
                <a:spcPts val="1800"/>
              </a:lnSpc>
              <a:buClr>
                <a:srgbClr val="0066FF"/>
              </a:buClr>
              <a:buFont typeface="+mj-lt"/>
              <a:buAutoNum type="alphaLcPeriod" startAt="7"/>
            </a:pPr>
            <a:r>
              <a:rPr lang="de-DE" sz="2000" b="0">
                <a:solidFill>
                  <a:schemeClr val="bg1"/>
                </a:solidFill>
                <a:effectLst/>
                <a:latin typeface="arial"/>
              </a:rPr>
              <a:t>Bestätigen Sie Ihr Passwort und klicken Sie auf </a:t>
            </a:r>
            <a:r>
              <a:rPr lang="en-US" sz="2000" b="0">
                <a:solidFill>
                  <a:schemeClr val="bg1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chemeClr val="bg1"/>
                </a:solidFill>
                <a:effectLst/>
                <a:latin typeface="arial"/>
              </a:rPr>
              <a:t>Submit</a:t>
            </a:r>
            <a:r>
              <a:rPr lang="en-US" sz="2000" b="0">
                <a:solidFill>
                  <a:srgbClr val="0D0D0D"/>
                </a:solidFill>
                <a:effectLst/>
                <a:latin typeface="arial"/>
              </a:rPr>
              <a:t>”.</a:t>
            </a:r>
          </a:p>
          <a:p>
            <a:pPr marL="342900" indent="-342900" algn="l">
              <a:lnSpc>
                <a:spcPts val="1800"/>
              </a:lnSpc>
              <a:buClr>
                <a:srgbClr val="0066FF"/>
              </a:buClr>
              <a:buFont typeface="+mj-lt"/>
              <a:buAutoNum type="alphaLcPeriod" startAt="7"/>
            </a:pPr>
            <a:endParaRPr lang="en-US" sz="2000" b="0">
              <a:solidFill>
                <a:srgbClr val="0D0D0D"/>
              </a:solidFill>
              <a:effectLst/>
              <a:latin typeface="arial"/>
            </a:endParaRPr>
          </a:p>
          <a:p>
            <a:pPr>
              <a:lnSpc>
                <a:spcPts val="1800"/>
              </a:lnSpc>
            </a:pPr>
            <a:r>
              <a:rPr lang="de-DE" sz="2000">
                <a:solidFill>
                  <a:schemeClr val="bg1"/>
                </a:solidFill>
                <a:latin typeface="arial"/>
              </a:rPr>
              <a:t>Ihr neues EU-Login-Konto ist bereit. 
Folgen Sie der Anleitung zur Einrichtung der Multi-Faktor-Authentifizierung.</a:t>
            </a:r>
            <a:br>
              <a:rPr lang="en-US" sz="2000"/>
            </a:br>
            <a:endParaRPr lang="en-150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FAFBC0-277E-6372-CB59-389698396CB7}"/>
              </a:ext>
            </a:extLst>
          </p:cNvPr>
          <p:cNvSpPr txBox="1"/>
          <p:nvPr/>
        </p:nvSpPr>
        <p:spPr>
          <a:xfrm>
            <a:off x="6861364" y="2122913"/>
            <a:ext cx="2307691" cy="14604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lang="de-DE" i="1">
                <a:solidFill>
                  <a:srgbClr val="0066FF"/>
                </a:solidFill>
                <a:latin typeface="arial"/>
              </a:rPr>
              <a:t>Passwörter müssen mindestens 10 Zeichen lang sein sowie Groß- und Kleinbuchstaben, Zahlen und Sonderzeichen enthalten.</a:t>
            </a:r>
            <a:endParaRPr lang="en-US" i="1">
              <a:solidFill>
                <a:srgbClr val="0066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52539-0DA1-0582-8EA7-B07942A5D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43" y="1206626"/>
            <a:ext cx="438150" cy="428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1D9036-D4FE-3FCE-B58A-6E62ACE44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43" y="1663841"/>
            <a:ext cx="447675" cy="4667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A546-7576-6251-831B-7D6A252C4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85" y="2138315"/>
            <a:ext cx="457200" cy="447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EAADEA-5DDF-E3A4-983C-4FDEE1A6E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67" y="1072477"/>
            <a:ext cx="438150" cy="4286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76D69D7-7371-A8C8-379D-B73412183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342" y="1600940"/>
            <a:ext cx="447675" cy="466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721D3-E753-F880-A35D-F893EF6CC51E}"/>
              </a:ext>
            </a:extLst>
          </p:cNvPr>
          <p:cNvSpPr txBox="1"/>
          <p:nvPr/>
        </p:nvSpPr>
        <p:spPr>
          <a:xfrm>
            <a:off x="956264" y="2162097"/>
            <a:ext cx="622118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</a:rPr>
              <a:t>Klicken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 “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My CV</a:t>
            </a:r>
            <a:r>
              <a:rPr lang="en-GB" sz="2000" b="1">
                <a:solidFill>
                  <a:srgbClr val="0D0D0D"/>
                </a:solidFill>
                <a:latin typeface="+mn-lt"/>
              </a:rPr>
              <a:t>”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.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03DF0-21F9-526A-6D22-19783E7C171D}"/>
              </a:ext>
            </a:extLst>
          </p:cNvPr>
          <p:cNvSpPr txBox="1"/>
          <p:nvPr/>
        </p:nvSpPr>
        <p:spPr>
          <a:xfrm>
            <a:off x="967532" y="1706686"/>
            <a:ext cx="471968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  <a:cs typeface="Arial"/>
              </a:rPr>
              <a:t>Klicken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 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“My Account</a:t>
            </a:r>
            <a:r>
              <a:rPr lang="en-GB" sz="2000" b="1">
                <a:solidFill>
                  <a:srgbClr val="0D0D0D"/>
                </a:solidFill>
                <a:latin typeface="+mn-lt"/>
              </a:rPr>
              <a:t>”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.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BAB3F0-09CF-1C28-69C4-FFEAF9FBD9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2219" b="43059"/>
          <a:stretch/>
        </p:blipFill>
        <p:spPr>
          <a:xfrm>
            <a:off x="622264" y="3406120"/>
            <a:ext cx="2907153" cy="2400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297545-7C0E-EE8E-5F10-5651279CC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1" y="3705729"/>
            <a:ext cx="4476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C6E243-6E7C-FE3D-461B-91749C21D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8" y="4754207"/>
            <a:ext cx="457200" cy="4476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0EC255-65F1-CFF4-7DF3-EDDDCE707885}"/>
              </a:ext>
            </a:extLst>
          </p:cNvPr>
          <p:cNvSpPr txBox="1"/>
          <p:nvPr/>
        </p:nvSpPr>
        <p:spPr>
          <a:xfrm>
            <a:off x="993015" y="2596871"/>
            <a:ext cx="492446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de-DE" sz="2000">
                <a:solidFill>
                  <a:srgbClr val="0D0D0D"/>
                </a:solidFill>
                <a:latin typeface="+mn-lt"/>
              </a:rPr>
              <a:t>Füllen Sie die erforderlichen Informationen aus.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DAAC611-4DAB-4F1C-B3F4-2F04FAFB6CB0}"/>
              </a:ext>
            </a:extLst>
          </p:cNvPr>
          <p:cNvSpPr/>
          <p:nvPr/>
        </p:nvSpPr>
        <p:spPr>
          <a:xfrm>
            <a:off x="503598" y="2627871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DD1CF39-4890-FB4C-9DF3-325B6744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763" y="4012932"/>
            <a:ext cx="3107718" cy="2670151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189978B7-40ED-723C-6039-D30125F42A6F}"/>
              </a:ext>
            </a:extLst>
          </p:cNvPr>
          <p:cNvSpPr/>
          <p:nvPr/>
        </p:nvSpPr>
        <p:spPr>
          <a:xfrm>
            <a:off x="4186702" y="4457769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137833-8246-0173-6924-873BEB4A0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897" y="4831326"/>
            <a:ext cx="457200" cy="4476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BFC5E1-2CAD-6CC8-0E18-5147782F2FD0}"/>
              </a:ext>
            </a:extLst>
          </p:cNvPr>
          <p:cNvSpPr txBox="1">
            <a:spLocks/>
          </p:cNvSpPr>
          <p:nvPr/>
        </p:nvSpPr>
        <p:spPr>
          <a:xfrm>
            <a:off x="6620297" y="1005642"/>
            <a:ext cx="5563970" cy="231804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de-DE" dirty="0"/>
              <a:t>Öffnen Sie die E-Mail und klicken Sie auf den bereitgestellten Link. 
Wählen Sie ein neues Passwort.</a:t>
            </a:r>
            <a:endParaRPr lang="en-US" sz="1600" dirty="0"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19E5A6-162D-0504-4E6C-E8F3273B3E01}"/>
              </a:ext>
            </a:extLst>
          </p:cNvPr>
          <p:cNvSpPr txBox="1">
            <a:spLocks/>
          </p:cNvSpPr>
          <p:nvPr/>
        </p:nvSpPr>
        <p:spPr>
          <a:xfrm>
            <a:off x="458230" y="152989"/>
            <a:ext cx="4867439" cy="8755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b="1" dirty="0"/>
              <a:t>Szenario A</a:t>
            </a:r>
            <a:r>
              <a:rPr lang="de-DE" dirty="0"/>
              <a:t> – Sie haben bereits ein externes EU-Login-Konto</a:t>
            </a:r>
            <a:endParaRPr lang="en-IE" dirty="0">
              <a:cs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88B894-5EAD-BB88-11F4-974628B5EE48}"/>
              </a:ext>
            </a:extLst>
          </p:cNvPr>
          <p:cNvSpPr txBox="1">
            <a:spLocks/>
          </p:cNvSpPr>
          <p:nvPr/>
        </p:nvSpPr>
        <p:spPr>
          <a:xfrm>
            <a:off x="6691495" y="154330"/>
            <a:ext cx="5046307" cy="8763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b="1" dirty="0"/>
              <a:t>Szenario B </a:t>
            </a:r>
            <a:r>
              <a:rPr lang="de-DE" dirty="0"/>
              <a:t>– Sie haben kein externes EU-Login-Konto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18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B9B06-B170-06D1-D8E6-C7D4D631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EADEE6-6D74-B775-9B16-6952EAB007AA}"/>
              </a:ext>
            </a:extLst>
          </p:cNvPr>
          <p:cNvCxnSpPr>
            <a:cxnSpLocks/>
          </p:cNvCxnSpPr>
          <p:nvPr/>
        </p:nvCxnSpPr>
        <p:spPr>
          <a:xfrm flipV="1">
            <a:off x="5990980" y="1055228"/>
            <a:ext cx="0" cy="4738033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6B5AD2-B557-E485-FA7E-74444EFE751D}"/>
              </a:ext>
            </a:extLst>
          </p:cNvPr>
          <p:cNvSpPr txBox="1"/>
          <p:nvPr/>
        </p:nvSpPr>
        <p:spPr>
          <a:xfrm>
            <a:off x="6409732" y="1278611"/>
            <a:ext cx="5448982" cy="12472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lang="de-DE" sz="2000" b="1">
                <a:solidFill>
                  <a:schemeClr val="bg1"/>
                </a:solidFill>
                <a:latin typeface="+mn-lt"/>
              </a:rPr>
              <a:t>Ihr neues EU-Login-Konto ist bereit.</a:t>
            </a:r>
          </a:p>
          <a:p>
            <a:pPr>
              <a:lnSpc>
                <a:spcPts val="1800"/>
              </a:lnSpc>
            </a:pPr>
            <a:r>
              <a:rPr lang="de-DE" sz="2000" b="1">
                <a:solidFill>
                  <a:schemeClr val="bg1"/>
                </a:solidFill>
                <a:latin typeface="+mn-lt"/>
              </a:rPr>
              <a:t>
Folgen Sie der Anleitung zur Einrichtung der Multi-Faktor-Authentifizierung.</a:t>
            </a:r>
            <a:br>
              <a:rPr lang="en-US" sz="2000">
                <a:latin typeface="+mn-lt"/>
              </a:rPr>
            </a:br>
            <a:endParaRPr lang="en-150" sz="200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65ED9D-0945-4B87-20BC-F4B841EA77F2}"/>
              </a:ext>
            </a:extLst>
          </p:cNvPr>
          <p:cNvSpPr txBox="1">
            <a:spLocks/>
          </p:cNvSpPr>
          <p:nvPr/>
        </p:nvSpPr>
        <p:spPr>
          <a:xfrm>
            <a:off x="333287" y="5701735"/>
            <a:ext cx="5222343" cy="1430271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8EDEB-424B-8593-E713-871AD54A6055}"/>
              </a:ext>
            </a:extLst>
          </p:cNvPr>
          <p:cNvSpPr txBox="1"/>
          <p:nvPr/>
        </p:nvSpPr>
        <p:spPr>
          <a:xfrm>
            <a:off x="959158" y="1599564"/>
            <a:ext cx="6221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  <a:cs typeface="Arial"/>
              </a:rPr>
              <a:t>Klicken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 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“Apply for a competition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”.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2B4B77-0FD1-4399-D005-637330FA5616}"/>
              </a:ext>
            </a:extLst>
          </p:cNvPr>
          <p:cNvSpPr txBox="1"/>
          <p:nvPr/>
        </p:nvSpPr>
        <p:spPr>
          <a:xfrm>
            <a:off x="968150" y="2065825"/>
            <a:ext cx="4935309" cy="13747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</a:rPr>
              <a:t>Klicken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 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“Apply</a:t>
            </a:r>
            <a:r>
              <a:rPr lang="en-GB" sz="2000" b="1">
                <a:solidFill>
                  <a:srgbClr val="0D0D0D"/>
                </a:solidFill>
                <a:latin typeface="+mn-lt"/>
              </a:rPr>
              <a:t>”. </a:t>
            </a:r>
            <a:endParaRPr lang="en-GB" sz="2000">
              <a:solidFill>
                <a:srgbClr val="0D0D0D"/>
              </a:solidFill>
              <a:latin typeface="+mn-lt"/>
            </a:endParaRPr>
          </a:p>
          <a:p>
            <a:r>
              <a:rPr lang="de-DE" sz="2000" b="1">
                <a:solidFill>
                  <a:srgbClr val="0D0D0D"/>
                </a:solidFill>
                <a:latin typeface="+mn-lt"/>
              </a:rPr>
              <a:t>Anschließend können Sie diesen Leitfaden schließen und mit Ihrer Bewerbung fortfahren.</a:t>
            </a:r>
            <a:endParaRPr lang="en-IE" sz="2000">
              <a:latin typeface="+mn-lt"/>
              <a:cs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9ABD5B-0F55-0D7C-2BD6-B063A7C0662F}"/>
              </a:ext>
            </a:extLst>
          </p:cNvPr>
          <p:cNvSpPr/>
          <p:nvPr/>
        </p:nvSpPr>
        <p:spPr>
          <a:xfrm>
            <a:off x="524123" y="1624964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48180E-5940-D296-3BFD-8862CA797921}"/>
              </a:ext>
            </a:extLst>
          </p:cNvPr>
          <p:cNvSpPr/>
          <p:nvPr/>
        </p:nvSpPr>
        <p:spPr>
          <a:xfrm>
            <a:off x="519416" y="2071744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65DC99-5E8A-6E69-3316-0D6A1BD8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9" y="3698413"/>
            <a:ext cx="4906587" cy="16852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F5E614B-9B6D-61E9-4630-D13BFC9FC0F8}"/>
              </a:ext>
            </a:extLst>
          </p:cNvPr>
          <p:cNvSpPr/>
          <p:nvPr/>
        </p:nvSpPr>
        <p:spPr>
          <a:xfrm>
            <a:off x="3858213" y="4293037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44FF4A5-E129-DB14-5944-E384C61B607F}"/>
              </a:ext>
            </a:extLst>
          </p:cNvPr>
          <p:cNvSpPr/>
          <p:nvPr/>
        </p:nvSpPr>
        <p:spPr>
          <a:xfrm>
            <a:off x="911703" y="478940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8CD96-CDB8-8E6F-2322-3EAD79042BBC}"/>
              </a:ext>
            </a:extLst>
          </p:cNvPr>
          <p:cNvSpPr txBox="1"/>
          <p:nvPr/>
        </p:nvSpPr>
        <p:spPr>
          <a:xfrm>
            <a:off x="530473" y="5445163"/>
            <a:ext cx="4887287" cy="1077218"/>
          </a:xfrm>
          <a:prstGeom prst="rect">
            <a:avLst/>
          </a:prstGeom>
          <a:solidFill>
            <a:srgbClr val="FBCD58"/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C6E5DF"/>
              </a:buClr>
            </a:pPr>
            <a:r>
              <a:rPr lang="de-DE" sz="1600" dirty="0">
                <a:solidFill>
                  <a:schemeClr val="bg1"/>
                </a:solidFill>
              </a:rPr>
              <a:t>Wenn Sie nicht auf das Bewerbungsportal zugreifen können, bedeutet das, dass für Ihr Konto keine Multi-Faktor-Authentifizierung konfiguriert ist. Um diese einzurichten, folgen Sie diesem Leitfaden.</a:t>
            </a:r>
            <a:endParaRPr lang="en-US" sz="160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49216-58E1-2FC2-E7AD-76C885228ADE}"/>
              </a:ext>
            </a:extLst>
          </p:cNvPr>
          <p:cNvSpPr txBox="1"/>
          <p:nvPr/>
        </p:nvSpPr>
        <p:spPr>
          <a:xfrm>
            <a:off x="971858" y="1192292"/>
            <a:ext cx="6221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Gehen Sie zur 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  <a:hlinkClick r:id="rId4"/>
              </a:rPr>
              <a:t>main page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11B963-3CE6-85E0-96DB-5B41C136E5D7}"/>
              </a:ext>
            </a:extLst>
          </p:cNvPr>
          <p:cNvSpPr/>
          <p:nvPr/>
        </p:nvSpPr>
        <p:spPr>
          <a:xfrm>
            <a:off x="530473" y="1213214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BC2A9-8CA4-2DD5-EE2A-3B236F793E27}"/>
              </a:ext>
            </a:extLst>
          </p:cNvPr>
          <p:cNvSpPr txBox="1"/>
          <p:nvPr/>
        </p:nvSpPr>
        <p:spPr>
          <a:xfrm>
            <a:off x="5201418" y="2758004"/>
            <a:ext cx="78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rgbClr val="00B05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</a:rPr>
              <a:t>✔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1C002D-267E-9F95-59C8-3B6A8D629A88}"/>
              </a:ext>
            </a:extLst>
          </p:cNvPr>
          <p:cNvSpPr txBox="1">
            <a:spLocks/>
          </p:cNvSpPr>
          <p:nvPr/>
        </p:nvSpPr>
        <p:spPr>
          <a:xfrm>
            <a:off x="520860" y="173866"/>
            <a:ext cx="5076206" cy="8755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b="1" dirty="0"/>
              <a:t>Szenario A</a:t>
            </a:r>
            <a:r>
              <a:rPr lang="de-DE" dirty="0"/>
              <a:t> – Sie haben bereits ein externes EU-Login-Konto</a:t>
            </a:r>
            <a:endParaRPr lang="en-IE" dirty="0"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657D1F-ED3E-FEB4-4398-73D5016B4D52}"/>
              </a:ext>
            </a:extLst>
          </p:cNvPr>
          <p:cNvSpPr txBox="1">
            <a:spLocks/>
          </p:cNvSpPr>
          <p:nvPr/>
        </p:nvSpPr>
        <p:spPr>
          <a:xfrm>
            <a:off x="6409659" y="175207"/>
            <a:ext cx="5046307" cy="8763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b="1" dirty="0"/>
              <a:t>Szenario B </a:t>
            </a:r>
            <a:r>
              <a:rPr lang="de-DE" dirty="0"/>
              <a:t>– Sie haben kein externes EU-Login-Konto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05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C040-4193-35AF-E64E-DE60AB15E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FDB2-34CB-BD6D-7BDD-D5B36094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1306630"/>
          </a:xfrm>
        </p:spPr>
        <p:txBody>
          <a:bodyPr/>
          <a:lstStyle/>
          <a:p>
            <a:r>
              <a:rPr lang="de-DE"/>
              <a:t>Schritt 3: Richten Sie die Multi-Faktor-Authentifizierung ein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781FC-F270-4474-111E-13EF435A8E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05854"/>
            <a:ext cx="10515600" cy="587375"/>
          </a:xfrm>
        </p:spPr>
        <p:txBody>
          <a:bodyPr vert="horz" lIns="144000" tIns="144000" rIns="144000" bIns="144000" rtlCol="0" anchor="t">
            <a:noAutofit/>
          </a:bodyPr>
          <a:lstStyle/>
          <a:p>
            <a:r>
              <a:rPr lang="de-DE" b="1">
                <a:highlight>
                  <a:srgbClr val="FBCD58"/>
                </a:highlight>
              </a:rPr>
              <a:t>Nur für Nutzer, die ein neues externes EU-Login-Konto erstellen.</a:t>
            </a:r>
            <a:endParaRPr lang="en-IE" b="1">
              <a:highlight>
                <a:srgbClr val="FBCD58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58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>
          <a:extLst>
            <a:ext uri="{FF2B5EF4-FFF2-40B4-BE49-F238E27FC236}">
              <a16:creationId xmlns:a16="http://schemas.microsoft.com/office/drawing/2014/main" id="{350C0570-40A2-84BE-B031-980D3073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">
            <a:extLst>
              <a:ext uri="{FF2B5EF4-FFF2-40B4-BE49-F238E27FC236}">
                <a16:creationId xmlns:a16="http://schemas.microsoft.com/office/drawing/2014/main" id="{6C099872-0391-B0C6-C865-E81D22402BB4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000791" y="620209"/>
            <a:ext cx="9946685" cy="319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/>
              <a:t>Bevor Sie sich für ein Auswahlverfahren bewerben, müssen Sie eine Multi-Faktor-Authentifizierung (MFA) für Ihr EU-Login-Konto einrichten.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362A6-DF4B-A978-AE59-D0A20398A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15</a:t>
            </a:fld>
            <a:endParaRPr lang="en-IE"/>
          </a:p>
        </p:txBody>
      </p:sp>
      <p:sp>
        <p:nvSpPr>
          <p:cNvPr id="2" name="Google Shape;321;p2">
            <a:extLst>
              <a:ext uri="{FF2B5EF4-FFF2-40B4-BE49-F238E27FC236}">
                <a16:creationId xmlns:a16="http://schemas.microsoft.com/office/drawing/2014/main" id="{9EC50BE1-42AF-5389-06D4-4C8E7015372C}"/>
              </a:ext>
            </a:extLst>
          </p:cNvPr>
          <p:cNvSpPr txBox="1">
            <a:spLocks/>
          </p:cNvSpPr>
          <p:nvPr/>
        </p:nvSpPr>
        <p:spPr>
          <a:xfrm>
            <a:off x="1264198" y="1581867"/>
            <a:ext cx="6457575" cy="4696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>
                <a:hlinkClick r:id="rId3"/>
              </a:rPr>
              <a:t>Melden Sie </a:t>
            </a:r>
            <a:r>
              <a:rPr lang="de-DE"/>
              <a:t>sich in Ihrem externen EU-Login-Konto an.</a:t>
            </a: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C6BAB-7AAD-D4AA-B08A-075C10E4B0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17" y="3576017"/>
            <a:ext cx="6264413" cy="26674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F3E5FE-6672-3EC0-5091-2AC17976DA70}"/>
              </a:ext>
            </a:extLst>
          </p:cNvPr>
          <p:cNvSpPr/>
          <p:nvPr/>
        </p:nvSpPr>
        <p:spPr>
          <a:xfrm>
            <a:off x="823871" y="163977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1</a:t>
            </a:r>
            <a:endParaRPr lang="en-IE" sz="1800"/>
          </a:p>
        </p:txBody>
      </p:sp>
      <p:sp>
        <p:nvSpPr>
          <p:cNvPr id="6" name="Google Shape;321;p2">
            <a:extLst>
              <a:ext uri="{FF2B5EF4-FFF2-40B4-BE49-F238E27FC236}">
                <a16:creationId xmlns:a16="http://schemas.microsoft.com/office/drawing/2014/main" id="{E0A48BC9-F113-57C5-2884-715F394084F7}"/>
              </a:ext>
            </a:extLst>
          </p:cNvPr>
          <p:cNvSpPr txBox="1">
            <a:spLocks/>
          </p:cNvSpPr>
          <p:nvPr/>
        </p:nvSpPr>
        <p:spPr>
          <a:xfrm>
            <a:off x="1264199" y="2272237"/>
            <a:ext cx="6718660" cy="5631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/>
              <a:t>Oben rechts klicken Sie auf das Einstellungssymbol.</a:t>
            </a:r>
            <a:endParaRPr lang="en-US"/>
          </a:p>
        </p:txBody>
      </p:sp>
      <p:sp>
        <p:nvSpPr>
          <p:cNvPr id="9" name="Google Shape;321;p2">
            <a:extLst>
              <a:ext uri="{FF2B5EF4-FFF2-40B4-BE49-F238E27FC236}">
                <a16:creationId xmlns:a16="http://schemas.microsoft.com/office/drawing/2014/main" id="{0589D638-97DE-DBD3-DDC2-D8A679863059}"/>
              </a:ext>
            </a:extLst>
          </p:cNvPr>
          <p:cNvSpPr txBox="1">
            <a:spLocks/>
          </p:cNvSpPr>
          <p:nvPr/>
        </p:nvSpPr>
        <p:spPr>
          <a:xfrm>
            <a:off x="1264199" y="2796199"/>
            <a:ext cx="5726980" cy="5026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Klicken</a:t>
            </a:r>
            <a:r>
              <a:rPr lang="en-US"/>
              <a:t> </a:t>
            </a:r>
            <a:r>
              <a:rPr lang="en-US" b="1"/>
              <a:t>“My account”</a:t>
            </a:r>
            <a:r>
              <a:rPr lang="en-US"/>
              <a:t>.</a:t>
            </a:r>
            <a:endParaRPr lang="en-GB" sz="1600" b="1"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F0CC3B-A5A1-550B-3270-5D03299C9E14}"/>
              </a:ext>
            </a:extLst>
          </p:cNvPr>
          <p:cNvSpPr/>
          <p:nvPr/>
        </p:nvSpPr>
        <p:spPr>
          <a:xfrm>
            <a:off x="821900" y="230550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2A569A-AB02-73EC-B8BD-56A747E68D50}"/>
              </a:ext>
            </a:extLst>
          </p:cNvPr>
          <p:cNvSpPr/>
          <p:nvPr/>
        </p:nvSpPr>
        <p:spPr>
          <a:xfrm>
            <a:off x="820914" y="283626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62EF92-3260-50C0-9737-ECBEF9F81EEB}"/>
              </a:ext>
            </a:extLst>
          </p:cNvPr>
          <p:cNvSpPr/>
          <p:nvPr/>
        </p:nvSpPr>
        <p:spPr>
          <a:xfrm>
            <a:off x="9222597" y="3641819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86C64F-245B-EEE8-37CB-687CC2DEBC38}"/>
              </a:ext>
            </a:extLst>
          </p:cNvPr>
          <p:cNvSpPr/>
          <p:nvPr/>
        </p:nvSpPr>
        <p:spPr>
          <a:xfrm>
            <a:off x="8233720" y="5122519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323451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>
          <a:extLst>
            <a:ext uri="{FF2B5EF4-FFF2-40B4-BE49-F238E27FC236}">
              <a16:creationId xmlns:a16="http://schemas.microsoft.com/office/drawing/2014/main" id="{1B0FCCDA-EC66-35E2-57C9-BCAB9967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9A6E7A-1B1D-3B8F-BE8B-061226BC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773" y="2923053"/>
            <a:ext cx="3682765" cy="2188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C0420D-C9D2-A3F6-12B4-41A8C35F6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16</a:t>
            </a:fld>
            <a:endParaRPr lang="en-IE"/>
          </a:p>
        </p:txBody>
      </p:sp>
      <p:sp>
        <p:nvSpPr>
          <p:cNvPr id="2" name="Google Shape;321;p2">
            <a:extLst>
              <a:ext uri="{FF2B5EF4-FFF2-40B4-BE49-F238E27FC236}">
                <a16:creationId xmlns:a16="http://schemas.microsoft.com/office/drawing/2014/main" id="{CE5D19F1-885E-C52F-0388-7D5085E5FA13}"/>
              </a:ext>
            </a:extLst>
          </p:cNvPr>
          <p:cNvSpPr txBox="1">
            <a:spLocks/>
          </p:cNvSpPr>
          <p:nvPr/>
        </p:nvSpPr>
        <p:spPr>
          <a:xfrm>
            <a:off x="580992" y="837957"/>
            <a:ext cx="3304055" cy="10831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Klicken</a:t>
            </a:r>
            <a:r>
              <a:rPr lang="en-US"/>
              <a:t> “</a:t>
            </a:r>
            <a:r>
              <a:rPr lang="en-US" b="1"/>
              <a:t>Manage my Trusted Platforms and Security keys</a:t>
            </a:r>
            <a:r>
              <a:rPr lang="en-US"/>
              <a:t>”.</a:t>
            </a: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GB"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763105-3219-1974-6868-607DCD10435C}"/>
              </a:ext>
            </a:extLst>
          </p:cNvPr>
          <p:cNvGrpSpPr/>
          <p:nvPr/>
        </p:nvGrpSpPr>
        <p:grpSpPr>
          <a:xfrm>
            <a:off x="243539" y="2361911"/>
            <a:ext cx="3575986" cy="2749388"/>
            <a:chOff x="1019438" y="1306612"/>
            <a:chExt cx="3885573" cy="31985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0B9B7-C6DB-F9C3-151F-0917F114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438" y="1306612"/>
              <a:ext cx="3885573" cy="31985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966739-4EBE-FE75-FA2F-84C0184BE2FE}"/>
                </a:ext>
              </a:extLst>
            </p:cNvPr>
            <p:cNvSpPr/>
            <p:nvPr/>
          </p:nvSpPr>
          <p:spPr>
            <a:xfrm>
              <a:off x="2431546" y="2754972"/>
              <a:ext cx="1061357" cy="6392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6004B6-D3A8-3AC5-93ED-BB6EC483CEAD}"/>
              </a:ext>
            </a:extLst>
          </p:cNvPr>
          <p:cNvGrpSpPr/>
          <p:nvPr/>
        </p:nvGrpSpPr>
        <p:grpSpPr>
          <a:xfrm>
            <a:off x="4058458" y="2361911"/>
            <a:ext cx="4067575" cy="1718384"/>
            <a:chOff x="4268098" y="4882911"/>
            <a:chExt cx="9275463" cy="39448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1AA610-D92A-B36F-A773-81EC1C1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8098" y="4882911"/>
              <a:ext cx="9275463" cy="39448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2DA6EE-C19B-1BD7-C380-CC9A4DF1A796}"/>
                </a:ext>
              </a:extLst>
            </p:cNvPr>
            <p:cNvSpPr/>
            <p:nvPr/>
          </p:nvSpPr>
          <p:spPr>
            <a:xfrm>
              <a:off x="6966049" y="6171104"/>
              <a:ext cx="1940066" cy="13329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9" name="Google Shape;321;p2">
            <a:extLst>
              <a:ext uri="{FF2B5EF4-FFF2-40B4-BE49-F238E27FC236}">
                <a16:creationId xmlns:a16="http://schemas.microsoft.com/office/drawing/2014/main" id="{566C9E82-122C-A1A7-D5C3-934EEA5364CD}"/>
              </a:ext>
            </a:extLst>
          </p:cNvPr>
          <p:cNvSpPr txBox="1">
            <a:spLocks/>
          </p:cNvSpPr>
          <p:nvPr/>
        </p:nvSpPr>
        <p:spPr>
          <a:xfrm>
            <a:off x="4467481" y="834143"/>
            <a:ext cx="3513603" cy="520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Klicken</a:t>
            </a:r>
            <a:r>
              <a:rPr lang="en-US"/>
              <a:t> “</a:t>
            </a:r>
            <a:r>
              <a:rPr lang="en-US" b="1"/>
              <a:t>Add a Trusted platform</a:t>
            </a:r>
            <a:r>
              <a:rPr lang="fr-FR">
                <a:cs typeface="Poppins"/>
              </a:rPr>
              <a:t>".</a:t>
            </a:r>
            <a:endParaRPr lang="en-US" b="1">
              <a:cs typeface="Poppins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GB">
              <a:cs typeface="Arial"/>
            </a:endParaRPr>
          </a:p>
        </p:txBody>
      </p:sp>
      <p:sp>
        <p:nvSpPr>
          <p:cNvPr id="14" name="Google Shape;321;p2">
            <a:extLst>
              <a:ext uri="{FF2B5EF4-FFF2-40B4-BE49-F238E27FC236}">
                <a16:creationId xmlns:a16="http://schemas.microsoft.com/office/drawing/2014/main" id="{AA02BA8E-BA23-92E1-610F-E8FE4A54C51C}"/>
              </a:ext>
            </a:extLst>
          </p:cNvPr>
          <p:cNvSpPr txBox="1">
            <a:spLocks/>
          </p:cNvSpPr>
          <p:nvPr/>
        </p:nvSpPr>
        <p:spPr>
          <a:xfrm>
            <a:off x="8616967" y="831333"/>
            <a:ext cx="3326061" cy="15547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/>
              <a:t>Wählen Sie einen Namen für Ihre vertrauenswürdige Plattform (z. B.: "Mein Computer").</a:t>
            </a:r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F4D92-1D10-1994-093E-DDCDCFAF9121}"/>
              </a:ext>
            </a:extLst>
          </p:cNvPr>
          <p:cNvSpPr/>
          <p:nvPr/>
        </p:nvSpPr>
        <p:spPr>
          <a:xfrm>
            <a:off x="9459978" y="4433798"/>
            <a:ext cx="662302" cy="380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Google Shape;321;p2">
            <a:extLst>
              <a:ext uri="{FF2B5EF4-FFF2-40B4-BE49-F238E27FC236}">
                <a16:creationId xmlns:a16="http://schemas.microsoft.com/office/drawing/2014/main" id="{E3981664-DCCF-9D25-3F67-ADA1049F5581}"/>
              </a:ext>
            </a:extLst>
          </p:cNvPr>
          <p:cNvSpPr txBox="1">
            <a:spLocks/>
          </p:cNvSpPr>
          <p:nvPr/>
        </p:nvSpPr>
        <p:spPr>
          <a:xfrm>
            <a:off x="8263129" y="5166804"/>
            <a:ext cx="3924298" cy="6772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i="1">
                <a:solidFill>
                  <a:srgbClr val="0066FF"/>
                </a:solidFill>
              </a:rPr>
              <a:t>Eine vertrauenswürdige Plattform ist ein vom Nutzer gewähltes Gerät, wie zum Beispiel ein Computer oder ein Mobiltelefon.</a:t>
            </a:r>
            <a:endParaRPr lang="fr-FR" sz="1800" i="1">
              <a:solidFill>
                <a:srgbClr val="0066FF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29C2BC-6FFA-488D-FA14-377CF81048BC}"/>
              </a:ext>
            </a:extLst>
          </p:cNvPr>
          <p:cNvSpPr/>
          <p:nvPr/>
        </p:nvSpPr>
        <p:spPr>
          <a:xfrm>
            <a:off x="248971" y="859984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ABD981-56FF-240F-740C-B95475473E5F}"/>
              </a:ext>
            </a:extLst>
          </p:cNvPr>
          <p:cNvSpPr/>
          <p:nvPr/>
        </p:nvSpPr>
        <p:spPr>
          <a:xfrm>
            <a:off x="4085214" y="859984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256178-B086-8903-2337-F45470652B84}"/>
              </a:ext>
            </a:extLst>
          </p:cNvPr>
          <p:cNvSpPr/>
          <p:nvPr/>
        </p:nvSpPr>
        <p:spPr>
          <a:xfrm>
            <a:off x="1134862" y="3620170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08142-5934-98B5-8764-07F8365EF7E4}"/>
              </a:ext>
            </a:extLst>
          </p:cNvPr>
          <p:cNvSpPr/>
          <p:nvPr/>
        </p:nvSpPr>
        <p:spPr>
          <a:xfrm>
            <a:off x="4768286" y="303646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752795-8EC8-5C06-CF3E-C31CE28C1885}"/>
              </a:ext>
            </a:extLst>
          </p:cNvPr>
          <p:cNvSpPr/>
          <p:nvPr/>
        </p:nvSpPr>
        <p:spPr>
          <a:xfrm>
            <a:off x="8267702" y="84474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656BA3-4771-F1E2-8E60-878B23BBD5F3}"/>
              </a:ext>
            </a:extLst>
          </p:cNvPr>
          <p:cNvSpPr/>
          <p:nvPr/>
        </p:nvSpPr>
        <p:spPr>
          <a:xfrm>
            <a:off x="8263129" y="2436180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854EA0-7AE1-22ED-3136-3DFF47F5711D}"/>
              </a:ext>
            </a:extLst>
          </p:cNvPr>
          <p:cNvSpPr/>
          <p:nvPr/>
        </p:nvSpPr>
        <p:spPr>
          <a:xfrm>
            <a:off x="8658941" y="397128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15504B-AFF7-06FC-37E9-5A2A9A69AB01}"/>
              </a:ext>
            </a:extLst>
          </p:cNvPr>
          <p:cNvSpPr/>
          <p:nvPr/>
        </p:nvSpPr>
        <p:spPr>
          <a:xfrm>
            <a:off x="8936524" y="447012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8" name="Google Shape;321;p2">
            <a:extLst>
              <a:ext uri="{FF2B5EF4-FFF2-40B4-BE49-F238E27FC236}">
                <a16:creationId xmlns:a16="http://schemas.microsoft.com/office/drawing/2014/main" id="{D9C49716-8DF8-8A2F-95EC-E95A671418FA}"/>
              </a:ext>
            </a:extLst>
          </p:cNvPr>
          <p:cNvSpPr txBox="1">
            <a:spLocks/>
          </p:cNvSpPr>
          <p:nvPr/>
        </p:nvSpPr>
        <p:spPr>
          <a:xfrm>
            <a:off x="8616968" y="2431358"/>
            <a:ext cx="3409570" cy="4039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err="1">
                <a:cs typeface="Arial"/>
              </a:rPr>
              <a:t>Klicken</a:t>
            </a:r>
            <a:r>
              <a:rPr lang="fr-FR">
                <a:cs typeface="Arial"/>
              </a:rPr>
              <a:t> </a:t>
            </a:r>
            <a:r>
              <a:rPr lang="en-US" b="1">
                <a:cs typeface="Arial"/>
              </a:rPr>
              <a:t>”Submit”.</a:t>
            </a:r>
            <a:endParaRPr lang="fr-FR" b="1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/>
              <a:t> </a:t>
            </a:r>
            <a:endParaRPr lang="en-US" sz="18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7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8F3E3-7D4B-9913-CE2D-056855C94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813B5-ED53-E0B0-8068-4508C082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0" y="2161156"/>
            <a:ext cx="3569683" cy="22754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3BFA6-01D2-583B-E5DC-2EE7EB8E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23" y="2111690"/>
            <a:ext cx="2987753" cy="32080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11DB5E-E6BE-4050-CC3B-284BCED3AB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13" t="5872" r="38766" b="89521"/>
          <a:stretch/>
        </p:blipFill>
        <p:spPr>
          <a:xfrm>
            <a:off x="8148517" y="2161156"/>
            <a:ext cx="3889825" cy="3961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38D89F-C52F-C0DC-CB34-5EA0AE5BC5CA}"/>
              </a:ext>
            </a:extLst>
          </p:cNvPr>
          <p:cNvSpPr txBox="1">
            <a:spLocks/>
          </p:cNvSpPr>
          <p:nvPr/>
        </p:nvSpPr>
        <p:spPr>
          <a:xfrm>
            <a:off x="4311159" y="348638"/>
            <a:ext cx="3433868" cy="197078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  <a:buFont typeface="+mj-lt"/>
              <a:buAutoNum type="arabicPeriod" startAt="8"/>
            </a:pPr>
            <a:r>
              <a:rPr lang="de-DE" sz="2200">
                <a:cs typeface="Arial"/>
              </a:rPr>
              <a:t>Sie werden gebeten, eine </a:t>
            </a:r>
            <a:r>
              <a:rPr lang="de-DE" sz="2200" b="1">
                <a:cs typeface="Arial"/>
              </a:rPr>
              <a:t>Validierung durchzuführen.</a:t>
            </a:r>
            <a:endParaRPr lang="en-US" sz="1700" b="1" i="1">
              <a:solidFill>
                <a:srgbClr val="0066FF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</a:pPr>
            <a:r>
              <a:rPr lang="de-DE" sz="1700" i="1">
                <a:solidFill>
                  <a:srgbClr val="0066FF"/>
                </a:solidFill>
              </a:rPr>
              <a:t>Die Standard-Anmeldeoption variiert je nach Gerät. Um sie zu ändern, klicken Sie auf </a:t>
            </a:r>
            <a:r>
              <a:rPr lang="de-DE" sz="1700" b="1" i="1">
                <a:solidFill>
                  <a:srgbClr val="0066FF"/>
                </a:solidFill>
              </a:rPr>
              <a:t>„</a:t>
            </a:r>
            <a:r>
              <a:rPr lang="de-DE" sz="1700" b="1" i="1" err="1">
                <a:solidFill>
                  <a:srgbClr val="0066FF"/>
                </a:solidFill>
              </a:rPr>
              <a:t>Sign</a:t>
            </a:r>
            <a:r>
              <a:rPr lang="de-DE" sz="1700" b="1" i="1">
                <a:solidFill>
                  <a:srgbClr val="0066FF"/>
                </a:solidFill>
              </a:rPr>
              <a:t>-in </a:t>
            </a:r>
            <a:r>
              <a:rPr lang="de-DE" sz="1700" b="1" i="1" err="1">
                <a:solidFill>
                  <a:srgbClr val="0066FF"/>
                </a:solidFill>
              </a:rPr>
              <a:t>options</a:t>
            </a:r>
            <a:r>
              <a:rPr lang="de-DE" sz="1700" b="1" i="1">
                <a:solidFill>
                  <a:srgbClr val="0066FF"/>
                </a:solidFill>
              </a:rPr>
              <a:t>".</a:t>
            </a:r>
            <a:endParaRPr lang="en-US" b="1"/>
          </a:p>
          <a:p>
            <a:endParaRPr lang="en-IE"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358816-9C19-F767-7E45-5A1967395A57}"/>
              </a:ext>
            </a:extLst>
          </p:cNvPr>
          <p:cNvSpPr txBox="1">
            <a:spLocks/>
          </p:cNvSpPr>
          <p:nvPr/>
        </p:nvSpPr>
        <p:spPr>
          <a:xfrm>
            <a:off x="7998056" y="348638"/>
            <a:ext cx="3787256" cy="1351322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  <a:buFont typeface="+mj-lt"/>
              <a:buAutoNum type="arabicPeriod" startAt="9"/>
            </a:pPr>
            <a:r>
              <a:rPr lang="de-DE" b="1">
                <a:cs typeface="Arial"/>
              </a:rPr>
              <a:t>Fertig! </a:t>
            </a:r>
            <a:r>
              <a:rPr lang="de-DE">
                <a:cs typeface="Arial"/>
              </a:rPr>
              <a:t>Sie werden eine Bestätigungsmeldung sehen.</a:t>
            </a:r>
            <a:endParaRPr lang="en-IE"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89310B-ACCB-E86D-EF73-D911FA941CA1}"/>
              </a:ext>
            </a:extLst>
          </p:cNvPr>
          <p:cNvSpPr txBox="1">
            <a:spLocks/>
          </p:cNvSpPr>
          <p:nvPr/>
        </p:nvSpPr>
        <p:spPr>
          <a:xfrm>
            <a:off x="372489" y="348638"/>
            <a:ext cx="3173600" cy="1114162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buClr>
                <a:schemeClr val="bg2">
                  <a:lumMod val="60000"/>
                  <a:lumOff val="40000"/>
                </a:schemeClr>
              </a:buClr>
              <a:buFont typeface="+mj-lt"/>
              <a:buAutoNum type="arabicPeriod" startAt="7"/>
            </a:pPr>
            <a:r>
              <a:rPr lang="en-US" err="1"/>
              <a:t>Klicken</a:t>
            </a:r>
            <a:r>
              <a:rPr lang="en-US"/>
              <a:t> “</a:t>
            </a:r>
            <a:r>
              <a:rPr lang="en-US" b="1">
                <a:solidFill>
                  <a:srgbClr val="000000"/>
                </a:solidFill>
              </a:rPr>
              <a:t>Continue</a:t>
            </a:r>
            <a:r>
              <a:rPr lang="en-US"/>
              <a:t>”.</a:t>
            </a: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buClr>
                <a:srgbClr val="0066FF"/>
              </a:buClr>
            </a:pPr>
            <a:endParaRPr lang="en-US"/>
          </a:p>
          <a:p>
            <a:endParaRPr lang="en-IE">
              <a:cs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7D90EA-50B9-4E16-56B2-8C9366799F5B}"/>
              </a:ext>
            </a:extLst>
          </p:cNvPr>
          <p:cNvSpPr/>
          <p:nvPr/>
        </p:nvSpPr>
        <p:spPr>
          <a:xfrm>
            <a:off x="406688" y="437098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957AF0-8977-58A8-2859-A8C70B84E2B8}"/>
              </a:ext>
            </a:extLst>
          </p:cNvPr>
          <p:cNvSpPr/>
          <p:nvPr/>
        </p:nvSpPr>
        <p:spPr>
          <a:xfrm>
            <a:off x="4408111" y="437098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587EE6-5591-20EF-4651-CD6FC08AC748}"/>
              </a:ext>
            </a:extLst>
          </p:cNvPr>
          <p:cNvSpPr/>
          <p:nvPr/>
        </p:nvSpPr>
        <p:spPr>
          <a:xfrm>
            <a:off x="8075187" y="437098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9</a:t>
            </a:r>
            <a:endParaRPr lang="en-IE" sz="18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21A120-8904-CCBE-1D0E-8F84425DCD7A}"/>
              </a:ext>
            </a:extLst>
          </p:cNvPr>
          <p:cNvSpPr/>
          <p:nvPr/>
        </p:nvSpPr>
        <p:spPr>
          <a:xfrm>
            <a:off x="5204441" y="3969892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5BBFB-F64E-F6A6-E9F9-9DC78E380724}"/>
              </a:ext>
            </a:extLst>
          </p:cNvPr>
          <p:cNvSpPr txBox="1"/>
          <p:nvPr/>
        </p:nvSpPr>
        <p:spPr>
          <a:xfrm>
            <a:off x="427032" y="5497148"/>
            <a:ext cx="10250905" cy="1200329"/>
          </a:xfrm>
          <a:prstGeom prst="rect">
            <a:avLst/>
          </a:prstGeom>
          <a:solidFill>
            <a:srgbClr val="FBCD58"/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/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de-DE" sz="1800">
                <a:solidFill>
                  <a:schemeClr val="bg1"/>
                </a:solidFill>
                <a:latin typeface="+mn-lt"/>
              </a:rPr>
              <a:t>Wir empfehlen dringend, ein persönliches Desktop-Gerät als Ihre vertrauenswürdige Plattform zu verwenden. Wenn Sie sich stattdessen für ein mobiles Gerät entscheiden, lesen Sie bitte den </a:t>
            </a:r>
            <a:r>
              <a:rPr lang="de-DE" sz="1800">
                <a:solidFill>
                  <a:schemeClr val="bg1"/>
                </a:solidFill>
                <a:latin typeface="+mn-lt"/>
                <a:hlinkClick r:id="rId6"/>
              </a:rPr>
              <a:t>separaten Leitfaden.</a:t>
            </a:r>
            <a:r>
              <a:rPr lang="de-DE" sz="1800">
                <a:solidFill>
                  <a:schemeClr val="bg1"/>
                </a:solidFill>
                <a:latin typeface="+mn-lt"/>
              </a:rPr>
              <a:t> Dieser Leitfaden behandelt nur, wie man ein Desktop-Gerät als vertrauenswürdige Plattform einrichtet.</a:t>
            </a:r>
            <a:endParaRPr lang="en-US" sz="180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B043-10C5-9F88-315B-F1A5BFAE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FD94-1E03-8D73-A510-8AD7AD2B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1990024"/>
          </a:xfrm>
        </p:spPr>
        <p:txBody>
          <a:bodyPr/>
          <a:lstStyle/>
          <a:p>
            <a:r>
              <a:rPr lang="de-DE" dirty="0"/>
              <a:t>Schritt 4: Verwenden Sie Ihren EU-Login, um ein Konto für </a:t>
            </a:r>
            <a:r>
              <a:rPr lang="de-DE"/>
              <a:t>das Bewerbungsportal </a:t>
            </a:r>
            <a:r>
              <a:rPr lang="de-DE" dirty="0"/>
              <a:t>zu erstellen.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09B8-C269-C074-2903-222CDB92C4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419023"/>
            <a:ext cx="10515600" cy="587375"/>
          </a:xfrm>
        </p:spPr>
        <p:txBody>
          <a:bodyPr vert="horz" lIns="144000" tIns="144000" rIns="144000" bIns="144000" rtlCol="0" anchor="t">
            <a:noAutofit/>
          </a:bodyPr>
          <a:lstStyle/>
          <a:p>
            <a:r>
              <a:rPr lang="de-DE" b="1">
                <a:highlight>
                  <a:srgbClr val="FBCD58"/>
                </a:highlight>
              </a:rPr>
              <a:t>Nur für Nutzer, die ein neues externes EU-Login-Konto erstellen.</a:t>
            </a:r>
            <a:endParaRPr lang="en-IE" b="1">
              <a:highlight>
                <a:srgbClr val="FBCD58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63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C1C96-9739-F7ED-FC6B-567CCCAC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1;p2">
            <a:extLst>
              <a:ext uri="{FF2B5EF4-FFF2-40B4-BE49-F238E27FC236}">
                <a16:creationId xmlns:a16="http://schemas.microsoft.com/office/drawing/2014/main" id="{BCDF47C0-5BD1-BF7B-A9C3-DCAB7C293346}"/>
              </a:ext>
            </a:extLst>
          </p:cNvPr>
          <p:cNvSpPr txBox="1">
            <a:spLocks/>
          </p:cNvSpPr>
          <p:nvPr/>
        </p:nvSpPr>
        <p:spPr>
          <a:xfrm>
            <a:off x="859077" y="908210"/>
            <a:ext cx="9946685" cy="8064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>
                <a:cs typeface="Arial"/>
              </a:rPr>
              <a:t>Um sich für ein allgemeines Auswahlverfahren zu bewerben, benötigen Sie ein Konto im Bewerbungsportal, welches mit Ihrem externen EU-Login und Ihrer privaten </a:t>
            </a:r>
            <a:br>
              <a:rPr lang="de-DE" dirty="0">
                <a:cs typeface="Arial"/>
              </a:rPr>
            </a:br>
            <a:r>
              <a:rPr lang="de-DE" dirty="0">
                <a:cs typeface="Arial"/>
              </a:rPr>
              <a:t>E-Mail-Adresse verknüpft ist.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045D9-9605-67BD-8344-56A47C3B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926" y="3044604"/>
            <a:ext cx="5979689" cy="1955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1E97E-5AF7-7C9E-7F36-FC70A0131F69}"/>
              </a:ext>
            </a:extLst>
          </p:cNvPr>
          <p:cNvSpPr txBox="1"/>
          <p:nvPr/>
        </p:nvSpPr>
        <p:spPr>
          <a:xfrm>
            <a:off x="796825" y="1975222"/>
            <a:ext cx="107427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Gehen Sie </a:t>
            </a:r>
            <a:r>
              <a:rPr lang="en-GB" sz="2000" dirty="0" err="1"/>
              <a:t>zum</a:t>
            </a:r>
            <a:r>
              <a:rPr lang="en-GB" sz="2000" dirty="0"/>
              <a:t> </a:t>
            </a:r>
            <a:r>
              <a:rPr lang="en-GB" sz="2000" dirty="0" err="1">
                <a:hlinkClick r:id="rId3"/>
              </a:rPr>
              <a:t>Bewerbungsportal</a:t>
            </a:r>
            <a:r>
              <a:rPr lang="en-GB" sz="2000" dirty="0"/>
              <a:t>.</a:t>
            </a:r>
            <a:endParaRPr lang="en-US" sz="2000" dirty="0"/>
          </a:p>
        </p:txBody>
      </p:sp>
      <p:pic>
        <p:nvPicPr>
          <p:cNvPr id="6" name="Picture 5" descr="A screenshot of a login screen&#10;&#10;AI-generated content may be incorrect.">
            <a:extLst>
              <a:ext uri="{FF2B5EF4-FFF2-40B4-BE49-F238E27FC236}">
                <a16:creationId xmlns:a16="http://schemas.microsoft.com/office/drawing/2014/main" id="{EC29C862-5BC6-ACAF-6CF3-F14C0E5DFB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5155" b="615"/>
          <a:stretch>
            <a:fillRect/>
          </a:stretch>
        </p:blipFill>
        <p:spPr>
          <a:xfrm>
            <a:off x="841807" y="2518182"/>
            <a:ext cx="4460633" cy="30985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F7D0B-5C96-A221-49A4-282EF98466A5}"/>
              </a:ext>
            </a:extLst>
          </p:cNvPr>
          <p:cNvSpPr txBox="1"/>
          <p:nvPr/>
        </p:nvSpPr>
        <p:spPr>
          <a:xfrm>
            <a:off x="6014000" y="1975222"/>
            <a:ext cx="56432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/>
              <a:t>Lesen Sie die Datenschutzerklärung und klicken Sie</a:t>
            </a:r>
            <a:r>
              <a:rPr lang="en-GB" sz="2000"/>
              <a:t> “</a:t>
            </a:r>
            <a:r>
              <a:rPr lang="en-GB" sz="2000" b="1"/>
              <a:t>Accept Data Privacy Statement</a:t>
            </a:r>
            <a:r>
              <a:rPr lang="en-GB" sz="2000"/>
              <a:t>”. </a:t>
            </a:r>
            <a:endParaRPr lang="en-US" sz="2000"/>
          </a:p>
          <a:p>
            <a:pPr algn="l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50B33D-9D3B-40AA-907C-247CF52C63A8}"/>
              </a:ext>
            </a:extLst>
          </p:cNvPr>
          <p:cNvSpPr/>
          <p:nvPr/>
        </p:nvSpPr>
        <p:spPr>
          <a:xfrm>
            <a:off x="442986" y="197522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1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B8F090-107A-A03A-C91D-054C2BF9EB17}"/>
              </a:ext>
            </a:extLst>
          </p:cNvPr>
          <p:cNvSpPr/>
          <p:nvPr/>
        </p:nvSpPr>
        <p:spPr>
          <a:xfrm>
            <a:off x="5541559" y="201480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2F21A2-FE4E-5709-BDD3-D0D6BBE9676F}"/>
              </a:ext>
            </a:extLst>
          </p:cNvPr>
          <p:cNvSpPr/>
          <p:nvPr/>
        </p:nvSpPr>
        <p:spPr>
          <a:xfrm>
            <a:off x="7022246" y="371359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278318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42E9-C66F-426E-E546-C0F14A0E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94" y="361384"/>
            <a:ext cx="6505781" cy="816904"/>
          </a:xfrm>
        </p:spPr>
        <p:txBody>
          <a:bodyPr anchor="ctr">
            <a:normAutofit fontScale="90000"/>
          </a:bodyPr>
          <a:lstStyle/>
          <a:p>
            <a:r>
              <a:rPr lang="de-DE"/>
              <a:t>Ist dieser Leitfaden für Sie?</a:t>
            </a:r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D4FC6A-04E4-1DFA-7828-7F78196EBBF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95300" y="1267412"/>
            <a:ext cx="5096286" cy="684408"/>
          </a:xfrm>
          <a:solidFill>
            <a:srgbClr val="00B05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en-US" err="1"/>
              <a:t>Beamtinnen</a:t>
            </a:r>
            <a:r>
              <a:rPr lang="en-US"/>
              <a:t> und </a:t>
            </a:r>
            <a:r>
              <a:rPr lang="en-US" err="1"/>
              <a:t>Beamte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3611-4575-884B-2290-25A4724AB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911" y="2001558"/>
            <a:ext cx="5019675" cy="2536008"/>
          </a:xfrm>
        </p:spPr>
        <p:txBody>
          <a:bodyPr vert="horz" lIns="144000" tIns="144000" rIns="144000" bIns="144000" rtlCol="0" anchor="t"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de-DE" dirty="0"/>
              <a:t>Wenn Sie Beamtin oder Beamte sind und </a:t>
            </a:r>
            <a:r>
              <a:rPr lang="de-DE" b="1" dirty="0"/>
              <a:t>in den nächsten 18 Monaten keinen Laufbahnwechsel planen</a:t>
            </a:r>
            <a:r>
              <a:rPr lang="de-DE" dirty="0"/>
              <a:t>, können Sie Ihren bestehenden internen EU-Login Zugang verwenden. 
Sie können diesen Leitfaden schließen und mit Ihrer Bewerbung fortfahren.</a:t>
            </a:r>
            <a:endParaRPr lang="en-US" dirty="0">
              <a:latin typeface="Arial" panose="020B0604020202020204" pitchFamily="34" charset="0"/>
              <a:cs typeface="Arial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40017E6-9C68-5F15-893E-C8CBC977ABF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91737" y="1251357"/>
            <a:ext cx="5096286" cy="700464"/>
          </a:xfrm>
          <a:solidFill>
            <a:srgbClr val="00B0F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en-US"/>
              <a:t>Alle EU-</a:t>
            </a:r>
            <a:r>
              <a:rPr lang="en-US" err="1"/>
              <a:t>Bediensteten</a:t>
            </a:r>
            <a:endParaRPr lang="en-US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071E7-9690-38CA-AC69-DA798C6F420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0531" y="3348089"/>
            <a:ext cx="5019675" cy="2035265"/>
          </a:xfrm>
        </p:spPr>
        <p:txBody>
          <a:bodyPr vert="horz" lIns="144000" tIns="144000" rIns="144000" bIns="144000" rtlCol="0" anchor="t">
            <a:noAutofit/>
          </a:bodyPr>
          <a:lstStyle/>
          <a:p>
            <a:endParaRPr lang="en-US" sz="1800">
              <a:cs typeface="Arial"/>
            </a:endParaRPr>
          </a:p>
          <a:p>
            <a:endParaRPr lang="en-US" sz="16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773FFD-3033-6CE7-9148-391EA4C69911}"/>
              </a:ext>
            </a:extLst>
          </p:cNvPr>
          <p:cNvSpPr txBox="1">
            <a:spLocks/>
          </p:cNvSpPr>
          <p:nvPr/>
        </p:nvSpPr>
        <p:spPr>
          <a:xfrm>
            <a:off x="6306114" y="1953500"/>
            <a:ext cx="5081909" cy="437934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>
                <a:cs typeface="Arial"/>
              </a:rPr>
              <a:t>Dieser Leitfaden richtet sich an Personalangehörige, die innerhalb der nächsten 18 Monate einen Laufbahnwechsel planen, einschließlich:</a:t>
            </a:r>
            <a:endParaRPr lang="en-US" dirty="0"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r>
              <a:rPr lang="de-DE" dirty="0">
                <a:cs typeface="Arial"/>
              </a:rPr>
              <a:t>Ständige Beamte, </a:t>
            </a:r>
            <a:endParaRPr lang="en-US"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r>
              <a:rPr lang="de-DE" dirty="0">
                <a:cs typeface="Arial"/>
              </a:rPr>
              <a:t>Blue-Book-Trainees, </a:t>
            </a:r>
            <a:endParaRPr lang="en-US"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r>
              <a:rPr lang="de-DE" dirty="0">
                <a:cs typeface="Arial"/>
              </a:rPr>
              <a:t>Vertragsbedienstete, </a:t>
            </a:r>
            <a:endParaRPr lang="en-US" dirty="0"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r>
              <a:rPr lang="de-DE" dirty="0">
                <a:cs typeface="Arial"/>
              </a:rPr>
              <a:t>Bedienstete auf Zeit,</a:t>
            </a:r>
            <a:endParaRPr lang="en-US" dirty="0"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r>
              <a:rPr lang="de-DE" dirty="0">
                <a:cs typeface="Arial"/>
              </a:rPr>
              <a:t>usw.</a:t>
            </a:r>
            <a:br>
              <a:rPr lang="en-US" dirty="0">
                <a:cs typeface="Arial"/>
              </a:rPr>
            </a:b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>
                <a:cs typeface="Arial"/>
              </a:rPr>
              <a:t>Wenn Sie zu einer der oben genannten Gruppen gehören, folgen Sie bitte diesem Leitfaden.</a:t>
            </a:r>
            <a:endParaRPr lang="en-US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4A253-3904-9591-CDE9-491D0653EFAB}"/>
              </a:ext>
            </a:extLst>
          </p:cNvPr>
          <p:cNvSpPr txBox="1"/>
          <p:nvPr/>
        </p:nvSpPr>
        <p:spPr>
          <a:xfrm>
            <a:off x="892447" y="4791302"/>
            <a:ext cx="5098237" cy="1754326"/>
          </a:xfrm>
          <a:prstGeom prst="rect">
            <a:avLst/>
          </a:prstGeom>
          <a:solidFill>
            <a:srgbClr val="FBCD58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de-DE" sz="1800" b="1">
                <a:solidFill>
                  <a:schemeClr val="tx1"/>
                </a:solidFill>
              </a:rPr>
              <a:t>Laufbahnwechsel bezieht sich auf:</a:t>
            </a: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800">
                <a:solidFill>
                  <a:schemeClr val="tx1"/>
                </a:solidFill>
              </a:rPr>
              <a:t>Ein Vertragsende
Wechsel zu einer anderen EU-Institution
Langzeitabwesenheit (z. B. unbezahlter Urlaub, Urlaub aus persönlichen Gründen)
Unterbrechung Ihres aktuellen Einsatzes</a:t>
            </a:r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4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BF54B-5033-5B78-7BE3-E495C2C4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9E9F7-02BB-D7BE-859A-2F0C9A83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99" r="187" b="6752"/>
          <a:stretch>
            <a:fillRect/>
          </a:stretch>
        </p:blipFill>
        <p:spPr>
          <a:xfrm>
            <a:off x="5416441" y="885151"/>
            <a:ext cx="6508794" cy="4714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321;p2">
            <a:extLst>
              <a:ext uri="{FF2B5EF4-FFF2-40B4-BE49-F238E27FC236}">
                <a16:creationId xmlns:a16="http://schemas.microsoft.com/office/drawing/2014/main" id="{555934A0-F03E-E8C0-EAC0-8D067408FADC}"/>
              </a:ext>
            </a:extLst>
          </p:cNvPr>
          <p:cNvSpPr txBox="1">
            <a:spLocks/>
          </p:cNvSpPr>
          <p:nvPr/>
        </p:nvSpPr>
        <p:spPr>
          <a:xfrm>
            <a:off x="791069" y="884477"/>
            <a:ext cx="4802292" cy="14396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>
                <a:cs typeface="Arial"/>
              </a:rPr>
              <a:t>Geben Sie Ihre persönlichen Daten ein.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>
                <a:cs typeface="Arial"/>
              </a:rPr>
              <a:t> 
Einige Felder sind bereits vorausgefüllt.</a:t>
            </a:r>
            <a:endParaRPr lang="en-GB"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D82B59-686E-0F72-2378-AA2D64F60609}"/>
              </a:ext>
            </a:extLst>
          </p:cNvPr>
          <p:cNvSpPr/>
          <p:nvPr/>
        </p:nvSpPr>
        <p:spPr>
          <a:xfrm>
            <a:off x="437230" y="88515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5C4B9E-5B3E-7A82-16A8-8A39C32A8042}"/>
              </a:ext>
            </a:extLst>
          </p:cNvPr>
          <p:cNvSpPr/>
          <p:nvPr/>
        </p:nvSpPr>
        <p:spPr>
          <a:xfrm>
            <a:off x="437229" y="242502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8DEFC6-8A7B-581A-3756-BB5DC43675DB}"/>
              </a:ext>
            </a:extLst>
          </p:cNvPr>
          <p:cNvSpPr/>
          <p:nvPr/>
        </p:nvSpPr>
        <p:spPr>
          <a:xfrm>
            <a:off x="8493918" y="105765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CC5525-1F6E-E0F9-4059-92F4A117EDAC}"/>
              </a:ext>
            </a:extLst>
          </p:cNvPr>
          <p:cNvSpPr/>
          <p:nvPr/>
        </p:nvSpPr>
        <p:spPr>
          <a:xfrm>
            <a:off x="5239521" y="529274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3" name="Google Shape;321;p2">
            <a:extLst>
              <a:ext uri="{FF2B5EF4-FFF2-40B4-BE49-F238E27FC236}">
                <a16:creationId xmlns:a16="http://schemas.microsoft.com/office/drawing/2014/main" id="{25FD38AC-998C-4792-571A-D87E368DD8B2}"/>
              </a:ext>
            </a:extLst>
          </p:cNvPr>
          <p:cNvSpPr txBox="1">
            <a:spLocks/>
          </p:cNvSpPr>
          <p:nvPr/>
        </p:nvSpPr>
        <p:spPr>
          <a:xfrm>
            <a:off x="791068" y="2425021"/>
            <a:ext cx="5658977" cy="19841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err="1">
                <a:cs typeface="Arial"/>
              </a:rPr>
              <a:t>Klicken</a:t>
            </a:r>
            <a:r>
              <a:rPr lang="en-GB">
                <a:cs typeface="Arial"/>
              </a:rPr>
              <a:t> </a:t>
            </a:r>
            <a:r>
              <a:rPr lang="en-GB">
                <a:solidFill>
                  <a:srgbClr val="000000"/>
                </a:solidFill>
                <a:cs typeface="Arial"/>
              </a:rPr>
              <a:t>"</a:t>
            </a:r>
            <a:r>
              <a:rPr lang="en-GB" b="1">
                <a:solidFill>
                  <a:srgbClr val="000000"/>
                </a:solidFill>
                <a:cs typeface="Arial"/>
              </a:rPr>
              <a:t>Save and proceed to portal</a:t>
            </a:r>
            <a:r>
              <a:rPr lang="en-GB">
                <a:solidFill>
                  <a:srgbClr val="000000"/>
                </a:solidFill>
                <a:cs typeface="Arial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858071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21;p2">
            <a:extLst>
              <a:ext uri="{FF2B5EF4-FFF2-40B4-BE49-F238E27FC236}">
                <a16:creationId xmlns:a16="http://schemas.microsoft.com/office/drawing/2014/main" id="{88577C3B-25A8-6835-6142-10713DE5566B}"/>
              </a:ext>
            </a:extLst>
          </p:cNvPr>
          <p:cNvSpPr txBox="1">
            <a:spLocks/>
          </p:cNvSpPr>
          <p:nvPr/>
        </p:nvSpPr>
        <p:spPr>
          <a:xfrm>
            <a:off x="903874" y="403352"/>
            <a:ext cx="8591145" cy="14293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>
                <a:cs typeface="Arial"/>
              </a:rPr>
              <a:t>Am unteren Rand des Bildschirms finden Sie einen Abschnitt namens "</a:t>
            </a:r>
            <a:r>
              <a:rPr lang="de-DE" err="1">
                <a:cs typeface="Arial"/>
              </a:rPr>
              <a:t>Nationality</a:t>
            </a:r>
            <a:r>
              <a:rPr lang="de-DE">
                <a:cs typeface="Arial"/>
              </a:rPr>
              <a:t>".</a:t>
            </a:r>
            <a:endParaRPr lang="en-GB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2B465-E734-7807-58A7-5D1A60040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" r="-123" b="14903"/>
          <a:stretch>
            <a:fillRect/>
          </a:stretch>
        </p:blipFill>
        <p:spPr>
          <a:xfrm>
            <a:off x="5749243" y="3305324"/>
            <a:ext cx="5862135" cy="2636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DFC793-482A-4D80-C400-B27B42C33701}"/>
              </a:ext>
            </a:extLst>
          </p:cNvPr>
          <p:cNvSpPr txBox="1"/>
          <p:nvPr/>
        </p:nvSpPr>
        <p:spPr>
          <a:xfrm>
            <a:off x="903874" y="1014678"/>
            <a:ext cx="9505698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err="1"/>
              <a:t>Klicken</a:t>
            </a:r>
            <a:r>
              <a:rPr lang="en-GB" sz="2000"/>
              <a:t> “</a:t>
            </a:r>
            <a:r>
              <a:rPr lang="en-GB" sz="2000" b="1"/>
              <a:t>Add Nationality</a:t>
            </a:r>
            <a:r>
              <a:rPr lang="en-GB" sz="2000"/>
              <a:t>”.</a:t>
            </a:r>
            <a:r>
              <a:rPr lang="en-US" sz="2000"/>
              <a:t> </a:t>
            </a:r>
            <a:r>
              <a:rPr lang="de-DE" sz="2000"/>
              <a:t>Eine neue Seite wird geöffnet.</a:t>
            </a:r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82CC-0AEB-3C1D-79C1-B28A5875E719}"/>
              </a:ext>
            </a:extLst>
          </p:cNvPr>
          <p:cNvSpPr txBox="1"/>
          <p:nvPr/>
        </p:nvSpPr>
        <p:spPr>
          <a:xfrm>
            <a:off x="877892" y="3837006"/>
            <a:ext cx="481647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/>
              <a:t>Geben Sie Ihre Staatsangehörigkeit ein. </a:t>
            </a:r>
            <a:br>
              <a:rPr lang="de-DE" sz="2000"/>
            </a:br>
            <a:r>
              <a:rPr lang="de-DE" sz="2000"/>
              <a:t>Wenn Sie mehr als eine Staatsbürgerschaft besitzen, geben Sie bitte alle Nationalitäten ein.</a:t>
            </a:r>
            <a:endParaRPr lang="en-GB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5C1FFA-EAA0-3B72-C8A9-F1FE3322D03F}"/>
              </a:ext>
            </a:extLst>
          </p:cNvPr>
          <p:cNvGrpSpPr/>
          <p:nvPr/>
        </p:nvGrpSpPr>
        <p:grpSpPr>
          <a:xfrm>
            <a:off x="524053" y="1511756"/>
            <a:ext cx="10974177" cy="1627959"/>
            <a:chOff x="554640" y="1397043"/>
            <a:chExt cx="10974177" cy="16279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DA5FAF-96F2-0D5B-D309-3D58C3C79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356" y="1397043"/>
              <a:ext cx="10804461" cy="16279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344B221-96DE-720C-08C4-B703B59EA84C}"/>
                </a:ext>
              </a:extLst>
            </p:cNvPr>
            <p:cNvSpPr/>
            <p:nvPr/>
          </p:nvSpPr>
          <p:spPr>
            <a:xfrm>
              <a:off x="554640" y="2409335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6</a:t>
              </a:r>
              <a:endParaRPr lang="en-IE" sz="1800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118473F-D2A6-9611-5C18-51EFBDF513C6}"/>
              </a:ext>
            </a:extLst>
          </p:cNvPr>
          <p:cNvSpPr/>
          <p:nvPr/>
        </p:nvSpPr>
        <p:spPr>
          <a:xfrm>
            <a:off x="524053" y="88746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18C0B2-6C13-CDAD-6ED7-1B80FD7BACF8}"/>
              </a:ext>
            </a:extLst>
          </p:cNvPr>
          <p:cNvSpPr/>
          <p:nvPr/>
        </p:nvSpPr>
        <p:spPr>
          <a:xfrm>
            <a:off x="524053" y="43113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DB9836-7F93-971C-F6F9-7DCFF0A52913}"/>
              </a:ext>
            </a:extLst>
          </p:cNvPr>
          <p:cNvSpPr/>
          <p:nvPr/>
        </p:nvSpPr>
        <p:spPr>
          <a:xfrm>
            <a:off x="524053" y="386180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0C06D4-645F-5AD7-8597-7990C7D4465F}"/>
              </a:ext>
            </a:extLst>
          </p:cNvPr>
          <p:cNvSpPr/>
          <p:nvPr/>
        </p:nvSpPr>
        <p:spPr>
          <a:xfrm>
            <a:off x="524053" y="5288843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EF9C28-E07C-7EA4-07D8-ACBFE6BF05EA}"/>
              </a:ext>
            </a:extLst>
          </p:cNvPr>
          <p:cNvSpPr/>
          <p:nvPr/>
        </p:nvSpPr>
        <p:spPr>
          <a:xfrm>
            <a:off x="6497638" y="441580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92E541-6D35-DA18-BAD5-1FA8A14BD2C8}"/>
              </a:ext>
            </a:extLst>
          </p:cNvPr>
          <p:cNvSpPr/>
          <p:nvPr/>
        </p:nvSpPr>
        <p:spPr>
          <a:xfrm>
            <a:off x="10086320" y="567299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99AFC1-B204-E92F-82CA-23320103E6A9}"/>
              </a:ext>
            </a:extLst>
          </p:cNvPr>
          <p:cNvSpPr/>
          <p:nvPr/>
        </p:nvSpPr>
        <p:spPr>
          <a:xfrm>
            <a:off x="524053" y="5770480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/>
              <a:t>9</a:t>
            </a:r>
            <a:endParaRPr lang="en-IE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40EE0-BE96-54CE-2610-CBCF1276AA69}"/>
              </a:ext>
            </a:extLst>
          </p:cNvPr>
          <p:cNvSpPr txBox="1"/>
          <p:nvPr/>
        </p:nvSpPr>
        <p:spPr>
          <a:xfrm>
            <a:off x="877892" y="5770480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err="1"/>
              <a:t>Klicken</a:t>
            </a:r>
            <a:r>
              <a:rPr lang="pl-PL" sz="2000"/>
              <a:t> "</a:t>
            </a:r>
            <a:r>
              <a:rPr lang="en-GB" sz="2000" b="1"/>
              <a:t>Back</a:t>
            </a:r>
            <a:r>
              <a:rPr lang="en-GB" sz="2000"/>
              <a:t>”.</a:t>
            </a:r>
            <a:endParaRPr lang="en-US" sz="20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F5581F-7DD3-8495-1923-04E0C349F29D}"/>
              </a:ext>
            </a:extLst>
          </p:cNvPr>
          <p:cNvSpPr/>
          <p:nvPr/>
        </p:nvSpPr>
        <p:spPr>
          <a:xfrm>
            <a:off x="5444621" y="324437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/>
              <a:t>9</a:t>
            </a:r>
            <a:endParaRPr lang="en-IE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D4FDF-DF2B-59F5-F285-B53657930109}"/>
              </a:ext>
            </a:extLst>
          </p:cNvPr>
          <p:cNvSpPr txBox="1"/>
          <p:nvPr/>
        </p:nvSpPr>
        <p:spPr>
          <a:xfrm>
            <a:off x="877892" y="5265707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err="1"/>
              <a:t>Klicken</a:t>
            </a:r>
            <a:r>
              <a:rPr lang="pl-PL" sz="2000"/>
              <a:t> “</a:t>
            </a:r>
            <a:r>
              <a:rPr lang="en-GB" sz="2000" b="1"/>
              <a:t>Save</a:t>
            </a:r>
            <a:r>
              <a:rPr lang="en-GB" sz="2000"/>
              <a:t>”.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85813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21;p2">
            <a:extLst>
              <a:ext uri="{FF2B5EF4-FFF2-40B4-BE49-F238E27FC236}">
                <a16:creationId xmlns:a16="http://schemas.microsoft.com/office/drawing/2014/main" id="{7468F2F5-7488-30AD-4566-1ECD63A695F8}"/>
              </a:ext>
            </a:extLst>
          </p:cNvPr>
          <p:cNvSpPr txBox="1">
            <a:spLocks/>
          </p:cNvSpPr>
          <p:nvPr/>
        </p:nvSpPr>
        <p:spPr>
          <a:xfrm>
            <a:off x="1044874" y="775992"/>
            <a:ext cx="5068670" cy="702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/>
              <a:t>Überprüfen Sie Ihre Daten und bestätigen Sie durch Klicken </a:t>
            </a:r>
            <a:r>
              <a:rPr lang="en-GB">
                <a:solidFill>
                  <a:srgbClr val="000000"/>
                </a:solidFill>
                <a:cs typeface="Arial"/>
              </a:rPr>
              <a:t>“</a:t>
            </a:r>
            <a:r>
              <a:rPr lang="en-GB" b="1">
                <a:solidFill>
                  <a:srgbClr val="000000"/>
                </a:solidFill>
                <a:cs typeface="Arial"/>
              </a:rPr>
              <a:t>Save and proceed to portal</a:t>
            </a:r>
            <a:r>
              <a:rPr lang="en-GB">
                <a:solidFill>
                  <a:srgbClr val="000000"/>
                </a:solidFill>
                <a:cs typeface="Arial"/>
              </a:rPr>
              <a:t>”.</a:t>
            </a:r>
            <a:endParaRPr lang="en-GB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8CBF1-E7A1-F761-EEDC-0DD9A6A59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39" y="2319811"/>
            <a:ext cx="4388143" cy="159828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7DBB4FA-36F3-D1E5-6B4D-B13F8874A7A3}"/>
              </a:ext>
            </a:extLst>
          </p:cNvPr>
          <p:cNvGrpSpPr/>
          <p:nvPr/>
        </p:nvGrpSpPr>
        <p:grpSpPr>
          <a:xfrm>
            <a:off x="948191" y="1828655"/>
            <a:ext cx="4570368" cy="4440844"/>
            <a:chOff x="777631" y="952500"/>
            <a:chExt cx="4241806" cy="3956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6832A0-7C0B-E46D-7C48-0429A72D8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889"/>
            <a:stretch/>
          </p:blipFill>
          <p:spPr>
            <a:xfrm>
              <a:off x="777631" y="952500"/>
              <a:ext cx="4241806" cy="39560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31A579-F5D7-D243-AEAD-356A0128504B}"/>
                </a:ext>
              </a:extLst>
            </p:cNvPr>
            <p:cNvSpPr/>
            <p:nvPr/>
          </p:nvSpPr>
          <p:spPr>
            <a:xfrm>
              <a:off x="880075" y="4729883"/>
              <a:ext cx="986825" cy="1786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34E98-77B9-7E7C-F3F6-45C99C975EF9}"/>
              </a:ext>
            </a:extLst>
          </p:cNvPr>
          <p:cNvSpPr txBox="1"/>
          <p:nvPr/>
        </p:nvSpPr>
        <p:spPr>
          <a:xfrm>
            <a:off x="6925858" y="775992"/>
            <a:ext cx="55166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Ein Pop-up erscheint und Sie sollten automatisch auf das Bewerbungsportal weitergeleitet werden.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7B2BD0-6C81-FDAE-0E8C-2B4D0504C485}"/>
              </a:ext>
            </a:extLst>
          </p:cNvPr>
          <p:cNvGrpSpPr/>
          <p:nvPr/>
        </p:nvGrpSpPr>
        <p:grpSpPr>
          <a:xfrm>
            <a:off x="6525464" y="796473"/>
            <a:ext cx="506216" cy="369332"/>
            <a:chOff x="7579007" y="4956360"/>
            <a:chExt cx="506216" cy="3693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739A1D-7AEB-0550-2E2D-2CD58E541C70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5C09CA-279C-86B0-A3F7-ABE842F5A0B4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</a:t>
              </a:r>
              <a:r>
                <a:rPr lang="pl-PL" sz="1800">
                  <a:solidFill>
                    <a:schemeClr val="bg1"/>
                  </a:solidFill>
                </a:rPr>
                <a:t>1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2B9D00-C687-A6F0-66DD-61F28210563A}"/>
              </a:ext>
            </a:extLst>
          </p:cNvPr>
          <p:cNvGrpSpPr/>
          <p:nvPr/>
        </p:nvGrpSpPr>
        <p:grpSpPr>
          <a:xfrm>
            <a:off x="594787" y="796473"/>
            <a:ext cx="506216" cy="369332"/>
            <a:chOff x="7579007" y="4956360"/>
            <a:chExt cx="506216" cy="3693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25C1E85-8066-840E-7F92-74A233CEFA91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2EFF1D-F435-BC0A-8083-51E000257BA3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10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509422-74B3-3AA7-188B-5EC14742A9A1}"/>
              </a:ext>
            </a:extLst>
          </p:cNvPr>
          <p:cNvGrpSpPr/>
          <p:nvPr/>
        </p:nvGrpSpPr>
        <p:grpSpPr>
          <a:xfrm>
            <a:off x="594787" y="5984552"/>
            <a:ext cx="506216" cy="369332"/>
            <a:chOff x="7579007" y="4956360"/>
            <a:chExt cx="506216" cy="36933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B76C53-A6F1-9692-A7E4-4CF9E24B6FA0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DD309A-49A2-569E-E9ED-7A12D25F9F6B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10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650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E016A-272B-A7FD-1116-7C8D4ADFC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600E16-C1CD-EE72-D225-AB5EC08DEFF8}"/>
              </a:ext>
            </a:extLst>
          </p:cNvPr>
          <p:cNvSpPr txBox="1">
            <a:spLocks/>
          </p:cNvSpPr>
          <p:nvPr/>
        </p:nvSpPr>
        <p:spPr>
          <a:xfrm>
            <a:off x="1101078" y="709079"/>
            <a:ext cx="4433094" cy="1350223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US" dirty="0">
                <a:cs typeface="Arial"/>
              </a:rPr>
              <a:t>Gehen Sie </a:t>
            </a:r>
            <a:r>
              <a:rPr lang="en-US" dirty="0" err="1">
                <a:cs typeface="Arial"/>
              </a:rPr>
              <a:t>zum</a:t>
            </a:r>
            <a:r>
              <a:rPr lang="en-US" dirty="0">
                <a:cs typeface="Arial"/>
              </a:rPr>
              <a:t> </a:t>
            </a:r>
            <a:r>
              <a:rPr lang="en-GB" dirty="0" err="1">
                <a:solidFill>
                  <a:srgbClr val="0D0D0D"/>
                </a:solidFill>
                <a:hlinkClick r:id="rId3"/>
              </a:rPr>
              <a:t>Bewerbungsportal</a:t>
            </a:r>
            <a:r>
              <a:rPr lang="en-GB" dirty="0">
                <a:solidFill>
                  <a:srgbClr val="0D0D0D"/>
                </a:solidFill>
              </a:rPr>
              <a:t>.</a:t>
            </a:r>
          </a:p>
          <a:p>
            <a:pPr>
              <a:buClr>
                <a:srgbClr val="0066FF"/>
              </a:buClr>
            </a:pPr>
            <a:r>
              <a:rPr lang="en-GB" dirty="0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 dirty="0">
                <a:solidFill>
                  <a:srgbClr val="0D0D0D"/>
                </a:solidFill>
                <a:cs typeface="Arial"/>
              </a:rPr>
              <a:t> </a:t>
            </a:r>
            <a:r>
              <a:rPr lang="en-GB" b="1" dirty="0">
                <a:solidFill>
                  <a:srgbClr val="0D0D0D"/>
                </a:solidFill>
                <a:cs typeface="Arial"/>
              </a:rPr>
              <a:t>”My account”</a:t>
            </a:r>
            <a:r>
              <a:rPr lang="en-GB" dirty="0">
                <a:solidFill>
                  <a:srgbClr val="0D0D0D"/>
                </a:solidFill>
                <a:cs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5F04D-C1E9-C6FA-D2EC-A7E51A356B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" t="1438" r="55687"/>
          <a:stretch>
            <a:fillRect/>
          </a:stretch>
        </p:blipFill>
        <p:spPr>
          <a:xfrm>
            <a:off x="672092" y="2337234"/>
            <a:ext cx="4669948" cy="40428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1D011-7DB8-6253-8DD3-8D8E5A6837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" b="36123"/>
          <a:stretch>
            <a:fillRect/>
          </a:stretch>
        </p:blipFill>
        <p:spPr>
          <a:xfrm>
            <a:off x="5826803" y="2369370"/>
            <a:ext cx="5958421" cy="30191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28801D-C568-AFE4-DF9D-713782F0BEC1}"/>
              </a:ext>
            </a:extLst>
          </p:cNvPr>
          <p:cNvGrpSpPr/>
          <p:nvPr/>
        </p:nvGrpSpPr>
        <p:grpSpPr>
          <a:xfrm>
            <a:off x="754920" y="762607"/>
            <a:ext cx="506216" cy="369332"/>
            <a:chOff x="7579007" y="4956360"/>
            <a:chExt cx="506216" cy="36933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4C3257B-E9A1-3E9D-AB08-0A538BDAC7D3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07F6EE-9C70-F389-A822-6D0AD7F67238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2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BBDD0A-0756-7478-9EDE-6826A55AF87F}"/>
              </a:ext>
            </a:extLst>
          </p:cNvPr>
          <p:cNvGrpSpPr/>
          <p:nvPr/>
        </p:nvGrpSpPr>
        <p:grpSpPr>
          <a:xfrm>
            <a:off x="754920" y="1494117"/>
            <a:ext cx="506216" cy="369332"/>
            <a:chOff x="7579007" y="4956360"/>
            <a:chExt cx="506216" cy="3693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7AC2D13-2610-4080-5808-6CD5296E5213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F33A-C77C-5C5E-C764-FBE1BE48B993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3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300A42B-E35E-109E-FA0A-FFC0A611E737}"/>
              </a:ext>
            </a:extLst>
          </p:cNvPr>
          <p:cNvSpPr txBox="1">
            <a:spLocks/>
          </p:cNvSpPr>
          <p:nvPr/>
        </p:nvSpPr>
        <p:spPr>
          <a:xfrm>
            <a:off x="6476019" y="728427"/>
            <a:ext cx="10981791" cy="406674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US" err="1">
                <a:cs typeface="Arial"/>
              </a:rPr>
              <a:t>Klicken</a:t>
            </a:r>
            <a:r>
              <a:rPr lang="en-US">
                <a:cs typeface="Arial"/>
              </a:rPr>
              <a:t> </a:t>
            </a:r>
            <a:r>
              <a:rPr lang="en-US" b="1">
                <a:cs typeface="Arial"/>
              </a:rPr>
              <a:t>“My CV”</a:t>
            </a:r>
            <a:r>
              <a:rPr lang="en-US">
                <a:cs typeface="Arial"/>
              </a:rPr>
              <a:t>.</a:t>
            </a:r>
            <a:endParaRPr lang="en-GB">
              <a:solidFill>
                <a:srgbClr val="0D0D0D"/>
              </a:solidFill>
            </a:endParaRPr>
          </a:p>
          <a:p>
            <a:pPr>
              <a:buClr>
                <a:srgbClr val="0066FF"/>
              </a:buClr>
            </a:pPr>
            <a:r>
              <a:rPr lang="de-DE">
                <a:solidFill>
                  <a:srgbClr val="0D0D0D"/>
                </a:solidFill>
                <a:cs typeface="Arial"/>
              </a:rPr>
              <a:t>Füllen Sie die erforderlichen Informationen aus.</a:t>
            </a:r>
            <a:endParaRPr lang="en-GB">
              <a:solidFill>
                <a:srgbClr val="0D0D0D"/>
              </a:solidFill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FB6DBD-2110-5FD0-F91F-FC0C104BB46D}"/>
              </a:ext>
            </a:extLst>
          </p:cNvPr>
          <p:cNvGrpSpPr/>
          <p:nvPr/>
        </p:nvGrpSpPr>
        <p:grpSpPr>
          <a:xfrm>
            <a:off x="6110506" y="781955"/>
            <a:ext cx="506216" cy="369332"/>
            <a:chOff x="7579007" y="4956360"/>
            <a:chExt cx="506216" cy="3693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4B7107-7A20-D4B8-EDF6-3D0D6BC70AF1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E180C2-F867-5976-63D5-AF0F1276D54E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4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8F95CB-50FE-7269-A70D-20EE9FF98168}"/>
              </a:ext>
            </a:extLst>
          </p:cNvPr>
          <p:cNvGrpSpPr/>
          <p:nvPr/>
        </p:nvGrpSpPr>
        <p:grpSpPr>
          <a:xfrm>
            <a:off x="6110506" y="1205991"/>
            <a:ext cx="506216" cy="369332"/>
            <a:chOff x="7579007" y="4956360"/>
            <a:chExt cx="506216" cy="36933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29C7349-F8B3-2179-B457-3DDE5BB8781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9CF227-5497-8788-317D-84C9F4518544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5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F4DCB6-BB24-32A4-64D5-05336B90C7C3}"/>
              </a:ext>
            </a:extLst>
          </p:cNvPr>
          <p:cNvGrpSpPr/>
          <p:nvPr/>
        </p:nvGrpSpPr>
        <p:grpSpPr>
          <a:xfrm>
            <a:off x="2004600" y="2166816"/>
            <a:ext cx="506216" cy="369332"/>
            <a:chOff x="7579007" y="4956360"/>
            <a:chExt cx="506216" cy="36933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86FBD0-4956-B162-CA7A-626F331BB3DC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EC1E78-BBDA-F491-65A4-53492737EE48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3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5F8EA5-3B91-5DCE-3B9B-1C61E11CBA99}"/>
              </a:ext>
            </a:extLst>
          </p:cNvPr>
          <p:cNvGrpSpPr/>
          <p:nvPr/>
        </p:nvGrpSpPr>
        <p:grpSpPr>
          <a:xfrm>
            <a:off x="161518" y="3514353"/>
            <a:ext cx="506216" cy="369332"/>
            <a:chOff x="7579007" y="4956360"/>
            <a:chExt cx="506216" cy="36933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705503-776A-B4A6-04C3-A9E2B5BFD940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C53934-E72B-5B49-8923-64159B6BA212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4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3638DE-7E2B-51BA-C743-392E1C0F474D}"/>
              </a:ext>
            </a:extLst>
          </p:cNvPr>
          <p:cNvGrpSpPr/>
          <p:nvPr/>
        </p:nvGrpSpPr>
        <p:grpSpPr>
          <a:xfrm>
            <a:off x="8552905" y="3099644"/>
            <a:ext cx="506216" cy="369332"/>
            <a:chOff x="7579007" y="4956360"/>
            <a:chExt cx="506216" cy="36933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9857F5D-3DA4-05D1-0FCB-58DD55A486C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6F1C9A-A295-538C-9A0D-BF33B8040E78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5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791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15B-C93B-7568-FB0A-5F201559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03D602-442F-E039-712B-BDAC5FBA34EF}"/>
              </a:ext>
            </a:extLst>
          </p:cNvPr>
          <p:cNvSpPr txBox="1">
            <a:spLocks/>
          </p:cNvSpPr>
          <p:nvPr/>
        </p:nvSpPr>
        <p:spPr>
          <a:xfrm>
            <a:off x="1086345" y="709080"/>
            <a:ext cx="10981791" cy="406674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>
                <a:solidFill>
                  <a:srgbClr val="0D0D0D"/>
                </a:solidFill>
                <a:cs typeface="Arial"/>
              </a:rPr>
              <a:t> </a:t>
            </a:r>
            <a:r>
              <a:rPr lang="en-GB" b="1">
                <a:solidFill>
                  <a:srgbClr val="0D0D0D"/>
                </a:solidFill>
                <a:cs typeface="Arial"/>
              </a:rPr>
              <a:t>”My account”.</a:t>
            </a:r>
            <a:endParaRPr lang="en-GB">
              <a:solidFill>
                <a:srgbClr val="0D0D0D"/>
              </a:solidFill>
              <a:cs typeface="Arial"/>
            </a:endParaRPr>
          </a:p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>
                <a:solidFill>
                  <a:srgbClr val="0D0D0D"/>
                </a:solidFill>
                <a:cs typeface="Arial"/>
              </a:rPr>
              <a:t> </a:t>
            </a:r>
            <a:r>
              <a:rPr lang="en-GB" b="1">
                <a:solidFill>
                  <a:srgbClr val="0D0D0D"/>
                </a:solidFill>
                <a:cs typeface="Arial"/>
              </a:rPr>
              <a:t>“My applications</a:t>
            </a:r>
            <a:r>
              <a:rPr lang="en-GB">
                <a:solidFill>
                  <a:srgbClr val="0D0D0D"/>
                </a:solidFill>
                <a:cs typeface="Arial"/>
              </a:rPr>
              <a:t>”.</a:t>
            </a:r>
            <a:endParaRPr lang="en-IE">
              <a:cs typeface="Arial"/>
            </a:endParaRPr>
          </a:p>
          <a:p>
            <a:pPr>
              <a:buClr>
                <a:srgbClr val="0066FF"/>
              </a:buClr>
            </a:pPr>
            <a:endParaRPr lang="en-US">
              <a:cs typeface="Arial"/>
            </a:endParaRPr>
          </a:p>
          <a:p>
            <a:endParaRPr lang="en-IE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CBFDE-AC6E-6934-657E-C61FC4881BF7}"/>
              </a:ext>
            </a:extLst>
          </p:cNvPr>
          <p:cNvSpPr txBox="1"/>
          <p:nvPr/>
        </p:nvSpPr>
        <p:spPr>
          <a:xfrm>
            <a:off x="7766831" y="4402563"/>
            <a:ext cx="78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rgbClr val="00B05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</a:rPr>
              <a:t>✔</a:t>
            </a: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3F4EB-2FA5-3281-12B8-C909A393D2B1}"/>
              </a:ext>
            </a:extLst>
          </p:cNvPr>
          <p:cNvGrpSpPr/>
          <p:nvPr/>
        </p:nvGrpSpPr>
        <p:grpSpPr>
          <a:xfrm>
            <a:off x="692290" y="1186643"/>
            <a:ext cx="506216" cy="369332"/>
            <a:chOff x="7579007" y="4956360"/>
            <a:chExt cx="506216" cy="3693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4CC99-BB38-4660-3F53-4F55755F49DF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D747B7-CD29-9020-AFF2-764AFECBB502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7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AE1817-1AF1-4CBA-AFE9-A253C2EA0452}"/>
              </a:ext>
            </a:extLst>
          </p:cNvPr>
          <p:cNvGrpSpPr/>
          <p:nvPr/>
        </p:nvGrpSpPr>
        <p:grpSpPr>
          <a:xfrm>
            <a:off x="692290" y="763196"/>
            <a:ext cx="506216" cy="646331"/>
            <a:chOff x="7579007" y="4956360"/>
            <a:chExt cx="506216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AC8A2D-13B6-3B18-2FC4-C38F3AA14045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00CEE4-2AB5-8973-B768-DE64CC9B2A10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6</a:t>
              </a:r>
              <a:r>
                <a:rPr lang="en-US" sz="1800">
                  <a:solidFill>
                    <a:schemeClr val="tx1"/>
                  </a:solidFill>
                </a:rPr>
                <a:t>	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7ED09F-CD86-D65F-7CDF-DA47CFC89FE0}"/>
              </a:ext>
            </a:extLst>
          </p:cNvPr>
          <p:cNvGrpSpPr/>
          <p:nvPr/>
        </p:nvGrpSpPr>
        <p:grpSpPr>
          <a:xfrm>
            <a:off x="5911813" y="717029"/>
            <a:ext cx="506216" cy="369332"/>
            <a:chOff x="7579007" y="4956360"/>
            <a:chExt cx="506216" cy="3693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5D6941-85AB-425E-F431-33775242464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1B1EB0-528E-4E83-BE03-34F5E26B881C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18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DF3CCC-BAFB-C1FC-DF6F-617FDCC403D2}"/>
              </a:ext>
            </a:extLst>
          </p:cNvPr>
          <p:cNvGrpSpPr/>
          <p:nvPr/>
        </p:nvGrpSpPr>
        <p:grpSpPr>
          <a:xfrm>
            <a:off x="868569" y="3131654"/>
            <a:ext cx="506216" cy="369332"/>
            <a:chOff x="7579007" y="4956360"/>
            <a:chExt cx="506216" cy="36933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566EFB-85A6-0E8A-BD6B-49EB38EC4CDC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AFC4BA-0E03-2A23-55FB-DB205A1D1A80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17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17099B-FB8B-2125-8893-E4A80DC7BD0C}"/>
              </a:ext>
            </a:extLst>
          </p:cNvPr>
          <p:cNvGrpSpPr/>
          <p:nvPr/>
        </p:nvGrpSpPr>
        <p:grpSpPr>
          <a:xfrm>
            <a:off x="868569" y="2485323"/>
            <a:ext cx="506216" cy="369332"/>
            <a:chOff x="7579007" y="4956360"/>
            <a:chExt cx="506216" cy="36933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A7A659-B539-AC43-4957-32C7A15355BA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0AC8C7-661C-DE66-9A12-C17A4DB2E4DC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16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3F077A3-5BE0-144F-7C66-AC06C2A5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63181" b="19813"/>
          <a:stretch>
            <a:fillRect/>
          </a:stretch>
        </p:blipFill>
        <p:spPr>
          <a:xfrm>
            <a:off x="1374785" y="2157678"/>
            <a:ext cx="3666458" cy="36259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F48E5E-5F12-617D-11D9-67C5F2E13677}"/>
              </a:ext>
            </a:extLst>
          </p:cNvPr>
          <p:cNvSpPr txBox="1"/>
          <p:nvPr/>
        </p:nvSpPr>
        <p:spPr>
          <a:xfrm>
            <a:off x="5802065" y="5216952"/>
            <a:ext cx="6209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6E5DF"/>
              </a:buClr>
            </a:pPr>
            <a:r>
              <a:rPr lang="de-DE" sz="2000" b="1"/>
              <a:t>Sie können sich jetzt für das Auswahlverfahren bewerben.</a:t>
            </a:r>
            <a:endParaRPr lang="en-IE" sz="2000"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46FB3D-FF98-C881-5296-E44EB170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19" t="16421" r="3438" b="4602"/>
          <a:stretch>
            <a:fillRect/>
          </a:stretch>
        </p:blipFill>
        <p:spPr>
          <a:xfrm>
            <a:off x="5806979" y="2205269"/>
            <a:ext cx="5828040" cy="178856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30B9AE0-5AA5-05B6-DE69-C40A6ED813A9}"/>
              </a:ext>
            </a:extLst>
          </p:cNvPr>
          <p:cNvGrpSpPr/>
          <p:nvPr/>
        </p:nvGrpSpPr>
        <p:grpSpPr>
          <a:xfrm>
            <a:off x="9893440" y="3429000"/>
            <a:ext cx="506216" cy="369332"/>
            <a:chOff x="7579007" y="4956360"/>
            <a:chExt cx="506216" cy="3693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85FAFFB-4351-AB55-63DD-17FD4F3DA34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B4D713-4147-202C-6AAF-538E80A36105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18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00BCEF7-9062-DFC7-0A3A-F0904991EA4B}"/>
              </a:ext>
            </a:extLst>
          </p:cNvPr>
          <p:cNvSpPr txBox="1"/>
          <p:nvPr/>
        </p:nvSpPr>
        <p:spPr>
          <a:xfrm>
            <a:off x="6361900" y="735446"/>
            <a:ext cx="5089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66FF"/>
              </a:buClr>
            </a:pPr>
            <a:r>
              <a:rPr lang="en-GB" sz="2000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 sz="2000">
                <a:solidFill>
                  <a:srgbClr val="0D0D0D"/>
                </a:solidFill>
                <a:cs typeface="Arial"/>
              </a:rPr>
              <a:t> </a:t>
            </a:r>
            <a:r>
              <a:rPr lang="en-GB" sz="2000" b="1">
                <a:solidFill>
                  <a:srgbClr val="0D0D0D"/>
                </a:solidFill>
                <a:cs typeface="Arial"/>
              </a:rPr>
              <a:t>“Apply to a competition” </a:t>
            </a:r>
            <a:r>
              <a:rPr lang="de-DE" sz="2000">
                <a:solidFill>
                  <a:srgbClr val="0D0D0D"/>
                </a:solidFill>
                <a:cs typeface="Arial"/>
              </a:rPr>
              <a:t>und bewerben Sie sich für das Auswahlverfahren.</a:t>
            </a:r>
            <a:endParaRPr lang="en-IE" sz="2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525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8884-92FC-7023-927E-5F7B9F7E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Haben Sie noch weitere Fragen?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F7CF9-1461-F8A5-DEF1-6D281F8BA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10515602" cy="3638549"/>
          </a:xfrm>
        </p:spPr>
        <p:txBody>
          <a:bodyPr/>
          <a:lstStyle/>
          <a:p>
            <a:pPr>
              <a:buClr>
                <a:srgbClr val="0066FF"/>
              </a:buClr>
            </a:pPr>
            <a:r>
              <a:rPr lang="en-US" err="1">
                <a:solidFill>
                  <a:srgbClr val="0D0D0D"/>
                </a:solidFill>
                <a:cs typeface="Arial"/>
                <a:sym typeface="Arial"/>
              </a:rPr>
              <a:t>Folgende</a:t>
            </a:r>
            <a:r>
              <a:rPr lang="en-US">
                <a:solidFill>
                  <a:srgbClr val="0D0D0D"/>
                </a:solidFill>
                <a:cs typeface="Arial"/>
                <a:sym typeface="Arial"/>
              </a:rPr>
              <a:t> Links </a:t>
            </a:r>
            <a:r>
              <a:rPr lang="en-US" err="1">
                <a:solidFill>
                  <a:srgbClr val="0D0D0D"/>
                </a:solidFill>
                <a:cs typeface="Arial"/>
                <a:sym typeface="Arial"/>
              </a:rPr>
              <a:t>gehen</a:t>
            </a:r>
            <a:r>
              <a:rPr lang="en-US">
                <a:solidFill>
                  <a:srgbClr val="0D0D0D"/>
                </a:solidFill>
                <a:cs typeface="Arial"/>
                <a:sym typeface="Arial"/>
              </a:rPr>
              <a:t> auf die </a:t>
            </a:r>
            <a:r>
              <a:rPr lang="en-US" err="1">
                <a:solidFill>
                  <a:srgbClr val="0D0D0D"/>
                </a:solidFill>
                <a:cs typeface="Arial"/>
                <a:sym typeface="Arial"/>
              </a:rPr>
              <a:t>häufigsten</a:t>
            </a:r>
            <a:r>
              <a:rPr lang="en-US">
                <a:solidFill>
                  <a:srgbClr val="0D0D0D"/>
                </a:solidFill>
                <a:cs typeface="Arial"/>
                <a:sym typeface="Arial"/>
              </a:rPr>
              <a:t> </a:t>
            </a:r>
            <a:r>
              <a:rPr lang="en-US" err="1">
                <a:solidFill>
                  <a:srgbClr val="0D0D0D"/>
                </a:solidFill>
                <a:cs typeface="Arial"/>
                <a:sym typeface="Arial"/>
              </a:rPr>
              <a:t>Fragen</a:t>
            </a:r>
            <a:r>
              <a:rPr lang="en-US">
                <a:solidFill>
                  <a:srgbClr val="0D0D0D"/>
                </a:solidFill>
                <a:cs typeface="Arial"/>
                <a:sym typeface="Arial"/>
              </a:rPr>
              <a:t> </a:t>
            </a:r>
            <a:r>
              <a:rPr lang="en-US" err="1">
                <a:solidFill>
                  <a:srgbClr val="0D0D0D"/>
                </a:solidFill>
                <a:cs typeface="Arial"/>
                <a:sym typeface="Arial"/>
              </a:rPr>
              <a:t>ein</a:t>
            </a:r>
            <a:r>
              <a:rPr lang="en-US">
                <a:solidFill>
                  <a:srgbClr val="0D0D0D"/>
                </a:solidFill>
                <a:cs typeface="Arial"/>
                <a:sym typeface="Arial"/>
              </a:rPr>
              <a:t>:</a:t>
            </a:r>
            <a:br>
              <a:rPr lang="en-US">
                <a:solidFill>
                  <a:srgbClr val="0D0D0D"/>
                </a:solidFill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US">
              <a:solidFill>
                <a:srgbClr val="0D0D0D"/>
              </a:solidFill>
              <a:cs typeface="Arial"/>
              <a:sym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2"/>
              </a:rPr>
              <a:t>Creating, managing and using your EU Login account - EU Login Portal</a:t>
            </a:r>
            <a:endParaRPr lang="en-US"/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3"/>
              </a:rPr>
              <a:t>How to change/reset my EU Login password? - EU Login Portal</a:t>
            </a:r>
            <a:endParaRPr lang="en-US"/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4"/>
              </a:rPr>
              <a:t>How can I add a Security Key or a Trusted Platform? - EU Login Portal</a:t>
            </a:r>
            <a:endParaRPr lang="en-US"/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5"/>
              </a:rPr>
              <a:t>How to fill in the application form | EU Careers</a:t>
            </a:r>
            <a:endParaRPr lang="en-US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43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47FC-9D41-64A9-3212-18BB4C15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Inhaltsverzeichnis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D67C0-30B3-BC77-6F5A-49D116B0A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972" y="1938097"/>
            <a:ext cx="8159819" cy="3001023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de-DE" dirty="0">
                <a:cs typeface="Arial"/>
              </a:rPr>
              <a:t>Über diesen Leitfaden</a:t>
            </a:r>
            <a:endParaRPr lang="en-US" dirty="0">
              <a:cs typeface="Arial"/>
            </a:endParaRPr>
          </a:p>
          <a:p>
            <a:pPr marL="457200" indent="-457200">
              <a:buAutoNum type="arabicPeriod"/>
            </a:pPr>
            <a:r>
              <a:rPr lang="de-DE" dirty="0">
                <a:cs typeface="Arial"/>
              </a:rPr>
              <a:t>Schritt 1: Überprüfen Sie Ihr Kontoprofil im Bewerbungsportal</a:t>
            </a:r>
            <a:endParaRPr lang="en-US" dirty="0">
              <a:cs typeface="Arial"/>
            </a:endParaRPr>
          </a:p>
          <a:p>
            <a:pPr marL="457200" indent="-457200">
              <a:buAutoNum type="arabicPeriod"/>
            </a:pPr>
            <a:r>
              <a:rPr lang="de-DE" dirty="0">
                <a:cs typeface="Arial"/>
              </a:rPr>
              <a:t>Schritt 2: Melden Sie sich mit Ihrem externen EU-Login-Konto an</a:t>
            </a:r>
            <a:endParaRPr lang="en-US" dirty="0">
              <a:cs typeface="Arial"/>
            </a:endParaRPr>
          </a:p>
          <a:p>
            <a:pPr marL="457200" indent="-457200">
              <a:buAutoNum type="arabicPeriod"/>
            </a:pPr>
            <a:r>
              <a:rPr lang="de-DE" dirty="0">
                <a:cs typeface="Arial"/>
              </a:rPr>
              <a:t>Schritt 3: Richten Sie die Multi-Faktor-Authentifizierung ein</a:t>
            </a:r>
            <a:endParaRPr lang="en-US" dirty="0">
              <a:cs typeface="Arial"/>
            </a:endParaRPr>
          </a:p>
          <a:p>
            <a:pPr marL="457200" indent="-457200">
              <a:buAutoNum type="arabicPeriod"/>
            </a:pPr>
            <a:r>
              <a:rPr lang="de-DE" dirty="0">
                <a:cs typeface="Arial"/>
              </a:rPr>
              <a:t>Schritt 4: Verwenden Sie Ihren EU-Login, um ein Konto für das Bewerbungsportal zu erstellen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9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B1E7-7E06-E8FF-0520-4D0D522F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8E1F3-631E-C17B-C2D2-D17C0FA4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 anchor="ctr">
            <a:normAutofit/>
          </a:bodyPr>
          <a:lstStyle/>
          <a:p>
            <a:r>
              <a:rPr lang="en-US" err="1"/>
              <a:t>Über</a:t>
            </a:r>
            <a:r>
              <a:rPr lang="en-US"/>
              <a:t> </a:t>
            </a:r>
            <a:r>
              <a:rPr lang="en-US" err="1"/>
              <a:t>diesen</a:t>
            </a:r>
            <a:r>
              <a:rPr lang="en-US"/>
              <a:t> </a:t>
            </a:r>
            <a:r>
              <a:rPr lang="en-US" err="1"/>
              <a:t>Leitfaden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DBFFB-23C1-689F-5400-2023FAFF403E}"/>
              </a:ext>
            </a:extLst>
          </p:cNvPr>
          <p:cNvSpPr txBox="1"/>
          <p:nvPr/>
        </p:nvSpPr>
        <p:spPr>
          <a:xfrm>
            <a:off x="838200" y="1194095"/>
            <a:ext cx="9721122" cy="5355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800" dirty="0">
                <a:solidFill>
                  <a:schemeClr val="tx1"/>
                </a:solidFill>
                <a:latin typeface="+mn-lt"/>
              </a:rPr>
              <a:t>Um sich für ein allgemeines Auswahlverfahren zu bewerben, benötigen Sie: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ein EU-Login-Konto mit Multi-Faktor-Authentifizierung,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ein Profil im Bewerbungsportal.</a:t>
            </a:r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latin typeface="+mn-lt"/>
            </a:endParaRPr>
          </a:p>
          <a:p>
            <a:r>
              <a:rPr lang="de-DE" sz="1800" dirty="0">
                <a:solidFill>
                  <a:schemeClr val="tx1"/>
                </a:solidFill>
                <a:latin typeface="+mn-lt"/>
              </a:rPr>
              <a:t>Die meisten Personalangehörigen sollten ein externes EU-Login-Konto verwenden, das mit einer privaten E-Mail-Adresse verbunden ist (z. B. Gmail), nicht aber mit ihrer Arbeits-E-Mail-Adresse (endet auf .europa.eu).</a:t>
            </a:r>
            <a:br>
              <a:rPr lang="de-DE" sz="1800" dirty="0">
                <a:latin typeface="+mn-lt"/>
              </a:rPr>
            </a:br>
            <a:endParaRPr lang="en-US" sz="1800" dirty="0">
              <a:latin typeface="+mn-lt"/>
            </a:endParaRPr>
          </a:p>
          <a:p>
            <a:r>
              <a:rPr lang="de-DE" sz="1800" b="1" dirty="0">
                <a:solidFill>
                  <a:srgbClr val="0066FF"/>
                </a:solidFill>
                <a:latin typeface="+mn-lt"/>
              </a:rPr>
              <a:t>Dieser Leitfaden wird Ihnen dabei helfen: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Zu überprüfen, welchen EU-Login-Kontotyp Sie derzeit verwenden (intern oder extern).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Zu einem neuen externen EU-Login-Konto zu wechseln oder es zu erstellen.</a:t>
            </a:r>
            <a:endParaRPr lang="de-DE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Die Mehrfach-Authentifizierung für ein neues EU-Login-Konto einzurichten.</a:t>
            </a:r>
            <a:endParaRPr lang="de-DE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Zugang zum Bewerbungsportal zu bekommen.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latin typeface="+mn-lt"/>
            </a:endParaRPr>
          </a:p>
          <a:p>
            <a:pPr>
              <a:defRPr/>
            </a:pPr>
            <a:r>
              <a:rPr lang="pl-PL" sz="1800" b="1" dirty="0" err="1">
                <a:solidFill>
                  <a:srgbClr val="0066FF"/>
                </a:solidFill>
                <a:latin typeface="+mn-lt"/>
              </a:rPr>
              <a:t>Warum</a:t>
            </a:r>
            <a:r>
              <a:rPr lang="pl-PL" sz="1800" b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pl-PL" sz="1800" b="1" dirty="0" err="1">
                <a:solidFill>
                  <a:srgbClr val="0066FF"/>
                </a:solidFill>
                <a:latin typeface="+mn-lt"/>
              </a:rPr>
              <a:t>ist</a:t>
            </a:r>
            <a:r>
              <a:rPr lang="pl-PL" sz="1800" b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pl-PL" sz="1800" b="1" dirty="0" err="1">
                <a:solidFill>
                  <a:srgbClr val="0066FF"/>
                </a:solidFill>
                <a:latin typeface="+mn-lt"/>
              </a:rPr>
              <a:t>das</a:t>
            </a:r>
            <a:r>
              <a:rPr lang="pl-PL" sz="1800" b="1" dirty="0">
                <a:solidFill>
                  <a:srgbClr val="0066FF"/>
                </a:solidFill>
                <a:latin typeface="+mn-lt"/>
              </a:rPr>
              <a:t> </a:t>
            </a:r>
            <a:r>
              <a:rPr lang="pl-PL" sz="1800" b="1" dirty="0" err="1">
                <a:solidFill>
                  <a:srgbClr val="0066FF"/>
                </a:solidFill>
                <a:latin typeface="+mn-lt"/>
              </a:rPr>
              <a:t>wichtig</a:t>
            </a:r>
            <a:r>
              <a:rPr lang="pl-PL" sz="1800" b="1" dirty="0">
                <a:solidFill>
                  <a:srgbClr val="0066FF"/>
                </a:solidFill>
                <a:latin typeface="+mn-lt"/>
              </a:rPr>
              <a:t>?</a:t>
            </a:r>
            <a:endParaRPr lang="en-US" sz="1800" b="1" dirty="0">
              <a:solidFill>
                <a:srgbClr val="0066FF"/>
              </a:solidFill>
              <a:latin typeface="+mn-lt"/>
            </a:endParaRPr>
          </a:p>
          <a:p>
            <a:pPr>
              <a:defRPr/>
            </a:pPr>
            <a:r>
              <a:rPr lang="de-DE" sz="1800" dirty="0">
                <a:latin typeface="+mn-lt"/>
              </a:rPr>
              <a:t>Wenn Sie Ihre interne E-Mail-Adresse in den nächsten 18 Monaten nicht nutzen können, können Sie Ihre Bewerbung nicht mehr aufrufen. Außerdem erhalten Sie keine Benachrichtigungen über Aktualisierungen oder Testergebnisse des EPSO-Auswahlverfahrens, für das Sie sich beworben haben.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1852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82AF6-0998-811B-E691-E4F8F547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C537-FE5F-F047-4C41-E79A58A5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1371600"/>
          </a:xfrm>
        </p:spPr>
        <p:txBody>
          <a:bodyPr/>
          <a:lstStyle/>
          <a:p>
            <a:r>
              <a:rPr lang="de-DE" dirty="0"/>
              <a:t>Schritt 1: Überprüfen Sie Ihr Kontoprofil im Bewerbungsportal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25C9-9FE8-1333-7354-CEB8EA03C8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05854"/>
            <a:ext cx="10515600" cy="587375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4951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C1284EF-862C-F42C-3290-F31753CBD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32" y="2781161"/>
            <a:ext cx="5264371" cy="20199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7F2B4-40DB-DD61-3445-DB0881C74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940" y="648601"/>
            <a:ext cx="4953000" cy="742442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</a:pPr>
            <a:r>
              <a:rPr lang="de-DE" dirty="0"/>
              <a:t>Melden Sie sich im </a:t>
            </a:r>
            <a:r>
              <a:rPr lang="en-GB" dirty="0" err="1">
                <a:solidFill>
                  <a:srgbClr val="0D0D0D"/>
                </a:solidFill>
                <a:hlinkClick r:id="rId4"/>
              </a:rPr>
              <a:t>Bewerbungsportal</a:t>
            </a:r>
            <a:r>
              <a:rPr lang="en-GB" dirty="0">
                <a:solidFill>
                  <a:srgbClr val="0D0D0D"/>
                </a:solidFill>
              </a:rPr>
              <a:t> an</a:t>
            </a:r>
            <a:endParaRPr lang="en-GB" dirty="0">
              <a:solidFill>
                <a:srgbClr val="0D0D0D"/>
              </a:solidFill>
              <a:cs typeface="Arial"/>
            </a:endParaRPr>
          </a:p>
          <a:p>
            <a:pPr>
              <a:buClr>
                <a:srgbClr val="2970FF"/>
              </a:buClr>
            </a:pP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3EFA6D27-4122-9356-6FF3-18B15C31A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8664" y="1273153"/>
            <a:ext cx="453190" cy="463216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5168EF7E-AA0C-F9BA-7322-15F000167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769" y="2767925"/>
            <a:ext cx="453190" cy="463216"/>
          </a:xfrm>
          <a:prstGeom prst="rect">
            <a:avLst/>
          </a:prstGeom>
        </p:spPr>
      </p:pic>
      <p:pic>
        <p:nvPicPr>
          <p:cNvPr id="11" name="Graphic 10" descr="Badge 3 with solid fill">
            <a:extLst>
              <a:ext uri="{FF2B5EF4-FFF2-40B4-BE49-F238E27FC236}">
                <a16:creationId xmlns:a16="http://schemas.microsoft.com/office/drawing/2014/main" id="{75789D95-16F7-7775-7A05-872A3E1EE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636" y="1865468"/>
            <a:ext cx="453190" cy="45319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0236D8AD-B3E0-CF9B-5737-2907CD621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845" y="3191473"/>
            <a:ext cx="453190" cy="4531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7FDCB6-7FAA-E33D-664B-E9442CB63E59}"/>
              </a:ext>
            </a:extLst>
          </p:cNvPr>
          <p:cNvSpPr txBox="1">
            <a:spLocks/>
          </p:cNvSpPr>
          <p:nvPr/>
        </p:nvSpPr>
        <p:spPr>
          <a:xfrm>
            <a:off x="6770486" y="673160"/>
            <a:ext cx="4552001" cy="60101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err="1">
                <a:cs typeface="Arial"/>
              </a:rPr>
              <a:t>Überprüfen</a:t>
            </a:r>
            <a:r>
              <a:rPr lang="en-US">
                <a:cs typeface="Arial"/>
              </a:rPr>
              <a:t> Sie </a:t>
            </a:r>
            <a:r>
              <a:rPr lang="en-US" err="1">
                <a:cs typeface="Arial"/>
              </a:rPr>
              <a:t>Ihre</a:t>
            </a:r>
            <a:r>
              <a:rPr lang="en-US">
                <a:cs typeface="Arial"/>
              </a:rPr>
              <a:t> E-Mail-</a:t>
            </a:r>
            <a:r>
              <a:rPr lang="en-US" err="1">
                <a:cs typeface="Arial"/>
              </a:rPr>
              <a:t>Adresse</a:t>
            </a:r>
            <a:r>
              <a:rPr lang="en-US">
                <a:cs typeface="Arial"/>
              </a:rPr>
              <a:t>.</a:t>
            </a:r>
            <a:endParaRPr lang="en-US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59883-18E7-D088-76B7-7691A1C06B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9375"/>
          <a:stretch/>
        </p:blipFill>
        <p:spPr>
          <a:xfrm>
            <a:off x="953020" y="2652536"/>
            <a:ext cx="4953000" cy="35738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id="{9535DA14-71DC-362E-A836-A18C026D5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8253" y="701119"/>
            <a:ext cx="433137" cy="43313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C7892FC-12E0-93D5-AF35-EB2EC9C0B21D}"/>
              </a:ext>
            </a:extLst>
          </p:cNvPr>
          <p:cNvSpPr/>
          <p:nvPr/>
        </p:nvSpPr>
        <p:spPr>
          <a:xfrm>
            <a:off x="6396049" y="711557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D91AE2-0012-D765-3D7E-00E8F09DF1FE}"/>
              </a:ext>
            </a:extLst>
          </p:cNvPr>
          <p:cNvSpPr/>
          <p:nvPr/>
        </p:nvSpPr>
        <p:spPr>
          <a:xfrm>
            <a:off x="7522286" y="3790477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AC9764-9F50-52C2-D625-5E62A3F35AEC}"/>
              </a:ext>
            </a:extLst>
          </p:cNvPr>
          <p:cNvSpPr txBox="1">
            <a:spLocks/>
          </p:cNvSpPr>
          <p:nvPr/>
        </p:nvSpPr>
        <p:spPr>
          <a:xfrm>
            <a:off x="1251255" y="1832301"/>
            <a:ext cx="4953000" cy="65460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 err="1"/>
              <a:t>Klicken</a:t>
            </a:r>
            <a:r>
              <a:rPr lang="en-US" dirty="0"/>
              <a:t> "</a:t>
            </a:r>
            <a:r>
              <a:rPr lang="en-US" b="1" dirty="0"/>
              <a:t>My profile</a:t>
            </a:r>
            <a:r>
              <a:rPr lang="en-US" dirty="0"/>
              <a:t>“.</a:t>
            </a:r>
            <a:endParaRPr lang="en-US">
              <a:cs typeface="Arial"/>
            </a:endParaRPr>
          </a:p>
          <a:p>
            <a:pPr>
              <a:buClr>
                <a:srgbClr val="2970FF"/>
              </a:buClr>
            </a:pPr>
            <a:endParaRPr lang="en-US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7E3405-61F4-5251-BE13-B473AF278A4E}"/>
              </a:ext>
            </a:extLst>
          </p:cNvPr>
          <p:cNvSpPr txBox="1">
            <a:spLocks/>
          </p:cNvSpPr>
          <p:nvPr/>
        </p:nvSpPr>
        <p:spPr>
          <a:xfrm>
            <a:off x="1251254" y="1265783"/>
            <a:ext cx="2948855" cy="623289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err="1"/>
              <a:t>Auswahl</a:t>
            </a:r>
            <a:r>
              <a:rPr lang="en-US" dirty="0"/>
              <a:t> "</a:t>
            </a:r>
            <a:r>
              <a:rPr lang="en-US" b="1" dirty="0"/>
              <a:t>My account</a:t>
            </a:r>
            <a:r>
              <a:rPr lang="en-US" dirty="0"/>
              <a:t>“.</a:t>
            </a:r>
            <a:endParaRPr lang="en-US">
              <a:cs typeface="Arial"/>
            </a:endParaRPr>
          </a:p>
          <a:p>
            <a:pPr>
              <a:buClr>
                <a:srgbClr val="2970FF"/>
              </a:buClr>
            </a:pPr>
            <a:endParaRPr lang="en-US" b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73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D3B46-C7BD-0064-40D8-DA2B05798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4B502F-C7C0-054D-04EE-87B029596C31}"/>
              </a:ext>
            </a:extLst>
          </p:cNvPr>
          <p:cNvSpPr txBox="1">
            <a:spLocks/>
          </p:cNvSpPr>
          <p:nvPr/>
        </p:nvSpPr>
        <p:spPr>
          <a:xfrm>
            <a:off x="6170905" y="2348388"/>
            <a:ext cx="5444817" cy="170458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de-DE">
                <a:solidFill>
                  <a:schemeClr val="tx1"/>
                </a:solidFill>
                <a:cs typeface="Arial"/>
              </a:rPr>
              <a:t>Sie können auch die Kennzeichnung</a:t>
            </a:r>
            <a:br>
              <a:rPr lang="de-DE">
                <a:solidFill>
                  <a:schemeClr val="tx1"/>
                </a:solidFill>
                <a:cs typeface="Arial"/>
              </a:rPr>
            </a:br>
            <a:r>
              <a:rPr lang="de-DE">
                <a:solidFill>
                  <a:schemeClr val="tx1"/>
                </a:solidFill>
                <a:cs typeface="Arial"/>
              </a:rPr>
              <a:t>                                  auf der blauen Leiste oben sehen.</a:t>
            </a: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35472C6-7261-1240-F2F7-B86AC9BA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7" b="17455"/>
          <a:stretch>
            <a:fillRect/>
          </a:stretch>
        </p:blipFill>
        <p:spPr>
          <a:xfrm>
            <a:off x="707324" y="2840026"/>
            <a:ext cx="4517275" cy="1765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5E1AE6-CE4B-FC3C-361A-8BEF72B83160}"/>
              </a:ext>
            </a:extLst>
          </p:cNvPr>
          <p:cNvSpPr txBox="1">
            <a:spLocks/>
          </p:cNvSpPr>
          <p:nvPr/>
        </p:nvSpPr>
        <p:spPr>
          <a:xfrm>
            <a:off x="637275" y="1485430"/>
            <a:ext cx="4587324" cy="1354596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vert="horz" lIns="72000" tIns="72000" rIns="72000" bIns="72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de-DE" b="0" i="0">
                <a:solidFill>
                  <a:srgbClr val="000000"/>
                </a:solidFill>
                <a:effectLst/>
                <a:latin typeface="Segoe UI Web (West European)"/>
              </a:rPr>
              <a:t>Wenn Ihre private E-Mail-Adresse angezeigt wird, ist das Konto bereits mit einem </a:t>
            </a:r>
            <a:r>
              <a:rPr lang="en-US" b="1" kern="1200" err="1">
                <a:solidFill>
                  <a:srgbClr val="0D0D0D"/>
                </a:solidFill>
                <a:highlight>
                  <a:srgbClr val="FBCD58"/>
                </a:highlight>
                <a:latin typeface="+mn-lt"/>
                <a:ea typeface="+mn-ea"/>
                <a:cs typeface="+mn-cs"/>
              </a:rPr>
              <a:t>externen</a:t>
            </a:r>
            <a:r>
              <a:rPr lang="en-US" b="1" kern="1200">
                <a:solidFill>
                  <a:srgbClr val="0D0D0D"/>
                </a:solidFill>
                <a:highlight>
                  <a:srgbClr val="FBCD58"/>
                </a:highlight>
                <a:latin typeface="+mn-lt"/>
                <a:ea typeface="+mn-ea"/>
                <a:cs typeface="+mn-cs"/>
              </a:rPr>
              <a:t> EU Login</a:t>
            </a:r>
            <a:r>
              <a:rPr lang="en-US" kern="1200">
                <a:solidFill>
                  <a:srgbClr val="0D0D0D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err="1">
                <a:solidFill>
                  <a:srgbClr val="0D0D0D"/>
                </a:solidFill>
                <a:latin typeface="+mn-lt"/>
                <a:ea typeface="+mn-ea"/>
                <a:cs typeface="+mn-cs"/>
              </a:rPr>
              <a:t>verbunden</a:t>
            </a:r>
            <a:r>
              <a:rPr lang="en-US">
                <a:solidFill>
                  <a:srgbClr val="0D0D0D"/>
                </a:solidFill>
              </a:rPr>
              <a:t>.</a:t>
            </a:r>
            <a:endParaRPr lang="en-US" kern="1200">
              <a:solidFill>
                <a:srgbClr val="0D0D0D"/>
              </a:solidFill>
              <a:latin typeface="+mn-lt"/>
              <a:cs typeface="Arial"/>
            </a:endParaRPr>
          </a:p>
          <a:p>
            <a:pPr fontAlgn="base"/>
            <a:endParaRPr lang="en-US" sz="600" b="1">
              <a:solidFill>
                <a:srgbClr val="FFFFFF"/>
              </a:solidFill>
              <a:cs typeface="Arial"/>
            </a:endParaRPr>
          </a:p>
          <a:p>
            <a:pPr fontAlgn="base"/>
            <a:endParaRPr lang="en-US" b="1" kern="12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177ACC-DEAD-DB7E-F922-499CE1073A81}"/>
              </a:ext>
            </a:extLst>
          </p:cNvPr>
          <p:cNvSpPr txBox="1">
            <a:spLocks/>
          </p:cNvSpPr>
          <p:nvPr/>
        </p:nvSpPr>
        <p:spPr>
          <a:xfrm>
            <a:off x="6109905" y="1327837"/>
            <a:ext cx="5444817" cy="114261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de-DE" b="0" i="0">
                <a:solidFill>
                  <a:srgbClr val="000000"/>
                </a:solidFill>
                <a:effectLst/>
                <a:latin typeface="Segoe UI Web (West European)"/>
              </a:rPr>
              <a:t>Wenn Ihre E-Mail-Adresse auf .europa.eu endet, ist Ihr Konto mit einem </a:t>
            </a:r>
            <a:r>
              <a:rPr lang="en-US" b="1" err="1">
                <a:solidFill>
                  <a:schemeClr val="tx1"/>
                </a:solidFill>
                <a:highlight>
                  <a:srgbClr val="FBCD58"/>
                </a:highlight>
              </a:rPr>
              <a:t>internen</a:t>
            </a:r>
            <a:r>
              <a:rPr lang="en-US" b="1">
                <a:solidFill>
                  <a:schemeClr val="tx1"/>
                </a:solidFill>
                <a:highlight>
                  <a:srgbClr val="FBCD58"/>
                </a:highlight>
              </a:rPr>
              <a:t> EU Login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verbunden</a:t>
            </a:r>
            <a:r>
              <a:rPr lang="en-US" b="1">
                <a:solidFill>
                  <a:schemeClr val="tx1"/>
                </a:solidFill>
              </a:rPr>
              <a:t>. 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ACC059A-9C78-7C62-5B1C-2B75292350E3}"/>
              </a:ext>
            </a:extLst>
          </p:cNvPr>
          <p:cNvSpPr txBox="1">
            <a:spLocks/>
          </p:cNvSpPr>
          <p:nvPr/>
        </p:nvSpPr>
        <p:spPr>
          <a:xfrm>
            <a:off x="637275" y="354168"/>
            <a:ext cx="4836308" cy="837183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b="1" dirty="0">
                <a:solidFill>
                  <a:schemeClr val="tx1"/>
                </a:solidFill>
              </a:rPr>
              <a:t>Szenario 1 </a:t>
            </a:r>
            <a:r>
              <a:rPr lang="de-DE" sz="2200" dirty="0">
                <a:solidFill>
                  <a:schemeClr val="tx1"/>
                </a:solidFill>
              </a:rPr>
              <a:t>– Ihr Konto ist mit einem externen EU-Login verbunden</a:t>
            </a:r>
            <a:endParaRPr lang="en-US" sz="2200" kern="120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CDAE5B-64E1-ECEF-7211-671E808A4E99}"/>
              </a:ext>
            </a:extLst>
          </p:cNvPr>
          <p:cNvSpPr txBox="1">
            <a:spLocks/>
          </p:cNvSpPr>
          <p:nvPr/>
        </p:nvSpPr>
        <p:spPr>
          <a:xfrm>
            <a:off x="6170906" y="350740"/>
            <a:ext cx="5107864" cy="839659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b="1" dirty="0">
                <a:solidFill>
                  <a:schemeClr val="tx1"/>
                </a:solidFill>
              </a:rPr>
              <a:t>Szenario 2</a:t>
            </a:r>
            <a:r>
              <a:rPr lang="de-DE" sz="2200" dirty="0">
                <a:solidFill>
                  <a:schemeClr val="tx1"/>
                </a:solidFill>
              </a:rPr>
              <a:t> – Ihr Konto ist mit einem internen EU-Login verbunden</a:t>
            </a:r>
            <a:endParaRPr lang="en-US" kern="120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9F0DF-6D9F-519F-3EFE-F9C4049AA3AD}"/>
              </a:ext>
            </a:extLst>
          </p:cNvPr>
          <p:cNvSpPr txBox="1"/>
          <p:nvPr/>
        </p:nvSpPr>
        <p:spPr>
          <a:xfrm>
            <a:off x="6170906" y="5608408"/>
            <a:ext cx="482448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/>
              <a:t>Bitte </a:t>
            </a:r>
            <a:r>
              <a:rPr lang="en-US" sz="2000" err="1"/>
              <a:t>benutzen</a:t>
            </a:r>
            <a:r>
              <a:rPr lang="en-US" sz="2000"/>
              <a:t> Sie </a:t>
            </a:r>
            <a:r>
              <a:rPr lang="en-US" sz="2000" err="1"/>
              <a:t>stattdessen</a:t>
            </a:r>
            <a:r>
              <a:rPr lang="en-US" sz="2000"/>
              <a:t> </a:t>
            </a:r>
            <a:r>
              <a:rPr lang="en-US" sz="2000" err="1"/>
              <a:t>ein</a:t>
            </a:r>
            <a:r>
              <a:rPr lang="en-US" sz="2000"/>
              <a:t> </a:t>
            </a:r>
            <a:r>
              <a:rPr lang="en-GB" sz="2000" b="1">
                <a:solidFill>
                  <a:srgbClr val="000000"/>
                </a:solidFill>
                <a:highlight>
                  <a:srgbClr val="FBCD58"/>
                </a:highlight>
              </a:rPr>
              <a:t>externes EU Login</a:t>
            </a: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de-DE" sz="2000">
                <a:solidFill>
                  <a:schemeClr val="tx1"/>
                </a:solidFill>
              </a:rPr>
              <a:t>und folgen Sie diesem Leitfaden weiter</a:t>
            </a:r>
            <a:r>
              <a:rPr lang="en-GB" sz="2000">
                <a:solidFill>
                  <a:schemeClr val="tx1"/>
                </a:solidFill>
              </a:rPr>
              <a:t>. </a:t>
            </a:r>
            <a:endParaRPr lang="en-GB" sz="2000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BB1B82-0BB7-2DF5-9C00-FB736CCD24F6}"/>
              </a:ext>
            </a:extLst>
          </p:cNvPr>
          <p:cNvCxnSpPr>
            <a:cxnSpLocks/>
          </p:cNvCxnSpPr>
          <p:nvPr/>
        </p:nvCxnSpPr>
        <p:spPr>
          <a:xfrm flipV="1">
            <a:off x="5805980" y="348178"/>
            <a:ext cx="10439" cy="6282908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6542943-3C5B-492E-8F93-ADEA5FED044A}"/>
              </a:ext>
            </a:extLst>
          </p:cNvPr>
          <p:cNvSpPr txBox="1">
            <a:spLocks/>
          </p:cNvSpPr>
          <p:nvPr/>
        </p:nvSpPr>
        <p:spPr>
          <a:xfrm>
            <a:off x="632350" y="4903426"/>
            <a:ext cx="4621408" cy="976099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vert="horz" lIns="72000" tIns="72000" rIns="72000" bIns="72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D0D0D"/>
                </a:solidFill>
                <a:cs typeface="Arial"/>
              </a:rPr>
              <a:t>Folgen Sie </a:t>
            </a:r>
            <a:r>
              <a:rPr lang="en-US" err="1">
                <a:solidFill>
                  <a:srgbClr val="0D0D0D"/>
                </a:solidFill>
                <a:cs typeface="Arial"/>
              </a:rPr>
              <a:t>diesem</a:t>
            </a:r>
            <a:r>
              <a:rPr lang="en-US">
                <a:solidFill>
                  <a:srgbClr val="0D0D0D"/>
                </a:solidFill>
                <a:cs typeface="Arial"/>
              </a:rPr>
              <a:t> </a:t>
            </a:r>
            <a:r>
              <a:rPr lang="en-US" err="1">
                <a:solidFill>
                  <a:srgbClr val="0D0D0D"/>
                </a:solidFill>
                <a:cs typeface="Arial"/>
              </a:rPr>
              <a:t>Leitfaden</a:t>
            </a:r>
            <a:r>
              <a:rPr lang="en-US">
                <a:solidFill>
                  <a:srgbClr val="0D0D0D"/>
                </a:solidFill>
                <a:cs typeface="Arial"/>
              </a:rPr>
              <a:t> </a:t>
            </a:r>
            <a:r>
              <a:rPr lang="en-US" err="1">
                <a:solidFill>
                  <a:srgbClr val="0D0D0D"/>
                </a:solidFill>
                <a:cs typeface="Arial"/>
              </a:rPr>
              <a:t>weiter</a:t>
            </a:r>
            <a:r>
              <a:rPr lang="en-US">
                <a:solidFill>
                  <a:srgbClr val="0D0D0D"/>
                </a:solidFill>
                <a:cs typeface="Arial"/>
              </a:rPr>
              <a:t>, um </a:t>
            </a:r>
            <a:r>
              <a:rPr lang="en-US" err="1">
                <a:solidFill>
                  <a:srgbClr val="0D0D0D"/>
                </a:solidFill>
                <a:cs typeface="Arial"/>
              </a:rPr>
              <a:t>sich</a:t>
            </a:r>
            <a:r>
              <a:rPr lang="en-US">
                <a:solidFill>
                  <a:srgbClr val="0D0D0D"/>
                </a:solidFill>
                <a:cs typeface="Arial"/>
              </a:rPr>
              <a:t> für das </a:t>
            </a:r>
            <a:r>
              <a:rPr lang="en-US" err="1">
                <a:solidFill>
                  <a:srgbClr val="0D0D0D"/>
                </a:solidFill>
                <a:cs typeface="Arial"/>
              </a:rPr>
              <a:t>Auswahlverfahren</a:t>
            </a:r>
            <a:r>
              <a:rPr lang="en-US">
                <a:solidFill>
                  <a:srgbClr val="0D0D0D"/>
                </a:solidFill>
                <a:cs typeface="Arial"/>
              </a:rPr>
              <a:t> </a:t>
            </a:r>
            <a:r>
              <a:rPr lang="en-US" err="1">
                <a:solidFill>
                  <a:srgbClr val="0D0D0D"/>
                </a:solidFill>
                <a:cs typeface="Arial"/>
              </a:rPr>
              <a:t>zu</a:t>
            </a:r>
            <a:r>
              <a:rPr lang="en-US">
                <a:solidFill>
                  <a:srgbClr val="0D0D0D"/>
                </a:solidFill>
                <a:cs typeface="Arial"/>
              </a:rPr>
              <a:t> </a:t>
            </a:r>
            <a:r>
              <a:rPr lang="en-US" err="1">
                <a:solidFill>
                  <a:srgbClr val="0D0D0D"/>
                </a:solidFill>
                <a:cs typeface="Arial"/>
              </a:rPr>
              <a:t>bewerben</a:t>
            </a:r>
            <a:r>
              <a:rPr lang="en-US">
                <a:solidFill>
                  <a:srgbClr val="0D0D0D"/>
                </a:solidFill>
                <a:cs typeface="Arial"/>
              </a:rPr>
              <a:t>.</a:t>
            </a:r>
          </a:p>
          <a:p>
            <a:pPr fontAlgn="base"/>
            <a:endParaRPr lang="en-US" sz="700" kern="1200"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32853B-9D21-18B5-0F7A-9E8494C37FC9}"/>
              </a:ext>
            </a:extLst>
          </p:cNvPr>
          <p:cNvGrpSpPr/>
          <p:nvPr/>
        </p:nvGrpSpPr>
        <p:grpSpPr>
          <a:xfrm>
            <a:off x="6244760" y="3936961"/>
            <a:ext cx="5034012" cy="1406560"/>
            <a:chOff x="6244760" y="3144710"/>
            <a:chExt cx="5034012" cy="1406560"/>
          </a:xfrm>
        </p:grpSpPr>
        <p:pic>
          <p:nvPicPr>
            <p:cNvPr id="13" name="Picture 12" descr="A close up of a contact us&#10;&#10;AI-generated content may be incorrect.">
              <a:extLst>
                <a:ext uri="{FF2B5EF4-FFF2-40B4-BE49-F238E27FC236}">
                  <a16:creationId xmlns:a16="http://schemas.microsoft.com/office/drawing/2014/main" id="{CE212F82-B6C9-A43F-134E-68E9E5DD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4760" y="3144710"/>
              <a:ext cx="5034012" cy="1406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49A953-AF5D-DD5C-3B9B-746CA1FAE9F2}"/>
                </a:ext>
              </a:extLst>
            </p:cNvPr>
            <p:cNvSpPr/>
            <p:nvPr/>
          </p:nvSpPr>
          <p:spPr>
            <a:xfrm>
              <a:off x="8037703" y="4144318"/>
              <a:ext cx="1901952" cy="165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B2E2B5-27C5-356B-1075-DFD0BADD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9265" y="3380817"/>
              <a:ext cx="559507" cy="1699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71A929-D3F4-1CC6-EBD9-BF6C068F7EEA}"/>
                </a:ext>
              </a:extLst>
            </p:cNvPr>
            <p:cNvSpPr/>
            <p:nvPr/>
          </p:nvSpPr>
          <p:spPr>
            <a:xfrm>
              <a:off x="10660380" y="3317145"/>
              <a:ext cx="618392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2156E6-98F1-CB9A-9A75-9B98E45E7545}"/>
              </a:ext>
            </a:extLst>
          </p:cNvPr>
          <p:cNvSpPr txBox="1"/>
          <p:nvPr/>
        </p:nvSpPr>
        <p:spPr>
          <a:xfrm>
            <a:off x="6244760" y="2995769"/>
            <a:ext cx="2348976" cy="442674"/>
          </a:xfrm>
          <a:prstGeom prst="flowChartAlternateProcess">
            <a:avLst/>
          </a:prstGeom>
          <a:solidFill>
            <a:srgbClr val="D9E3FF"/>
          </a:solidFill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chemeClr val="tx1"/>
                </a:solidFill>
              </a:rPr>
              <a:t>Corporate account</a:t>
            </a:r>
          </a:p>
        </p:txBody>
      </p:sp>
    </p:spTree>
    <p:extLst>
      <p:ext uri="{BB962C8B-B14F-4D97-AF65-F5344CB8AC3E}">
        <p14:creationId xmlns:p14="http://schemas.microsoft.com/office/powerpoint/2010/main" val="395332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17A8-6964-FACB-E77D-562111479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123BCB-B94D-C0AD-F028-1A8D4C5A9224}"/>
              </a:ext>
            </a:extLst>
          </p:cNvPr>
          <p:cNvSpPr txBox="1">
            <a:spLocks/>
          </p:cNvSpPr>
          <p:nvPr/>
        </p:nvSpPr>
        <p:spPr>
          <a:xfrm>
            <a:off x="540560" y="1004416"/>
            <a:ext cx="3764634" cy="114838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>
                <a:solidFill>
                  <a:srgbClr val="0D0D0D"/>
                </a:solidFill>
                <a:cs typeface="Arial"/>
              </a:rPr>
              <a:t> </a:t>
            </a:r>
            <a:r>
              <a:rPr lang="en-GB" b="1">
                <a:solidFill>
                  <a:srgbClr val="0D0D0D"/>
                </a:solidFill>
                <a:cs typeface="Arial"/>
              </a:rPr>
              <a:t>”My account”.</a:t>
            </a:r>
            <a:endParaRPr lang="en-IE">
              <a:solidFill>
                <a:srgbClr val="FFFFFF"/>
              </a:solidFill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EA50009-C3C5-65E4-51AE-185F117A2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81" t="249" r="63125" b="37931"/>
          <a:stretch>
            <a:fillRect/>
          </a:stretch>
        </p:blipFill>
        <p:spPr>
          <a:xfrm>
            <a:off x="1515878" y="1918706"/>
            <a:ext cx="2608276" cy="20220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8AB8DD-3D50-5394-9D98-38903F3E9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19" t="16421" r="3438" b="4602"/>
          <a:stretch>
            <a:fillRect/>
          </a:stretch>
        </p:blipFill>
        <p:spPr>
          <a:xfrm>
            <a:off x="926954" y="4809026"/>
            <a:ext cx="3691391" cy="113284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D24F81-EEC9-530F-1539-04126A04783C}"/>
              </a:ext>
            </a:extLst>
          </p:cNvPr>
          <p:cNvCxnSpPr>
            <a:cxnSpLocks/>
          </p:cNvCxnSpPr>
          <p:nvPr/>
        </p:nvCxnSpPr>
        <p:spPr>
          <a:xfrm flipH="1" flipV="1">
            <a:off x="6077378" y="178405"/>
            <a:ext cx="20876" cy="6335102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171D364-B9FA-88AD-EDEE-812256721D9F}"/>
              </a:ext>
            </a:extLst>
          </p:cNvPr>
          <p:cNvSpPr txBox="1">
            <a:spLocks/>
          </p:cNvSpPr>
          <p:nvPr/>
        </p:nvSpPr>
        <p:spPr>
          <a:xfrm>
            <a:off x="6849399" y="1035730"/>
            <a:ext cx="5065859" cy="158784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IE" dirty="0" err="1">
                <a:solidFill>
                  <a:schemeClr val="tx1"/>
                </a:solidFill>
              </a:rPr>
              <a:t>Im</a:t>
            </a:r>
            <a:r>
              <a:rPr lang="en-IE" dirty="0">
                <a:solidFill>
                  <a:schemeClr val="tx1"/>
                </a:solidFill>
              </a:rPr>
              <a:t> </a:t>
            </a:r>
            <a:r>
              <a:rPr lang="en-IE" dirty="0">
                <a:hlinkClick r:id="rId5"/>
              </a:rPr>
              <a:t>Bewerbungsportal</a:t>
            </a:r>
            <a:r>
              <a:rPr lang="en-IE" dirty="0"/>
              <a:t> </a:t>
            </a:r>
            <a:r>
              <a:rPr lang="de-DE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klicken Sie auf das Profilsymbol oben rechts.</a:t>
            </a:r>
            <a:endParaRPr lang="en-I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FCC412EB-1B9D-57EF-1D78-57A793AEC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4323" y="1119409"/>
            <a:ext cx="433137" cy="43313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A78DFF6-F615-6291-1A5A-BDC87787A465}"/>
              </a:ext>
            </a:extLst>
          </p:cNvPr>
          <p:cNvGrpSpPr/>
          <p:nvPr/>
        </p:nvGrpSpPr>
        <p:grpSpPr>
          <a:xfrm>
            <a:off x="6564322" y="4486524"/>
            <a:ext cx="5321640" cy="724519"/>
            <a:chOff x="6252854" y="2988852"/>
            <a:chExt cx="5321640" cy="7245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ED0D23-E408-292E-421C-EC1A1F545745}"/>
                </a:ext>
              </a:extLst>
            </p:cNvPr>
            <p:cNvSpPr txBox="1"/>
            <p:nvPr/>
          </p:nvSpPr>
          <p:spPr>
            <a:xfrm>
              <a:off x="6654772" y="3005485"/>
              <a:ext cx="491972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fontAlgn="base">
                <a:buClr>
                  <a:schemeClr val="bg2">
                    <a:lumMod val="60000"/>
                    <a:lumOff val="40000"/>
                  </a:schemeClr>
                </a:buClr>
              </a:pPr>
              <a:r>
                <a:rPr lang="de-DE" sz="2000" dirty="0"/>
                <a:t>Melden Sie sich ab, indem Sie auf </a:t>
              </a:r>
              <a:r>
                <a:rPr lang="en-IE" sz="2000" dirty="0"/>
                <a:t>“</a:t>
              </a:r>
              <a:r>
                <a:rPr lang="en-IE" sz="2000" b="1" dirty="0"/>
                <a:t>Log me out</a:t>
              </a:r>
              <a:r>
                <a:rPr lang="en-IE" sz="2000" dirty="0"/>
                <a:t>” </a:t>
              </a:r>
              <a:r>
                <a:rPr lang="en-IE" sz="2000" dirty="0" err="1"/>
                <a:t>klicken</a:t>
              </a:r>
              <a:r>
                <a:rPr lang="en-IE" sz="2000" dirty="0"/>
                <a:t>.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41" name="Graphic 40" descr="Badge 3 with solid fill">
              <a:extLst>
                <a:ext uri="{FF2B5EF4-FFF2-40B4-BE49-F238E27FC236}">
                  <a16:creationId xmlns:a16="http://schemas.microsoft.com/office/drawing/2014/main" id="{6D54D22E-2B2E-AF7B-3BDD-0D750FA37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2854" y="2988852"/>
              <a:ext cx="453190" cy="45319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2ED19C6-82B3-AE6E-CB6D-53559C0B53BA}"/>
              </a:ext>
            </a:extLst>
          </p:cNvPr>
          <p:cNvGrpSpPr/>
          <p:nvPr/>
        </p:nvGrpSpPr>
        <p:grpSpPr>
          <a:xfrm>
            <a:off x="6494323" y="1751226"/>
            <a:ext cx="5292242" cy="657269"/>
            <a:chOff x="6192434" y="2356497"/>
            <a:chExt cx="5292242" cy="657269"/>
          </a:xfrm>
        </p:grpSpPr>
        <p:pic>
          <p:nvPicPr>
            <p:cNvPr id="40" name="Graphic 39" descr="Badge with solid fill">
              <a:extLst>
                <a:ext uri="{FF2B5EF4-FFF2-40B4-BE49-F238E27FC236}">
                  <a16:creationId xmlns:a16="http://schemas.microsoft.com/office/drawing/2014/main" id="{1956E556-2C2F-DC6D-AE2A-97E15B88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92434" y="2422192"/>
              <a:ext cx="453190" cy="463216"/>
            </a:xfrm>
            <a:prstGeom prst="rect">
              <a:avLst/>
            </a:prstGeom>
          </p:spPr>
        </p:pic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780401A-BF47-6DF3-70BB-93D251C858B5}"/>
                </a:ext>
              </a:extLst>
            </p:cNvPr>
            <p:cNvSpPr txBox="1">
              <a:spLocks/>
            </p:cNvSpPr>
            <p:nvPr/>
          </p:nvSpPr>
          <p:spPr>
            <a:xfrm>
              <a:off x="6564954" y="2356497"/>
              <a:ext cx="4919722" cy="657269"/>
            </a:xfrm>
            <a:prstGeom prst="rect">
              <a:avLst/>
            </a:prstGeom>
            <a:noFill/>
          </p:spPr>
          <p:txBody>
            <a:bodyPr vert="horz" lIns="144000" tIns="144000" rIns="144000" bIns="144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buClr>
                  <a:schemeClr val="bg2">
                    <a:lumMod val="60000"/>
                    <a:lumOff val="40000"/>
                  </a:schemeClr>
                </a:buClr>
              </a:pPr>
              <a:r>
                <a:rPr lang="de-DE" dirty="0">
                  <a:solidFill>
                    <a:schemeClr val="tx1"/>
                  </a:solidFill>
                </a:rPr>
                <a:t>Melden Sie sich ab, indem Sie auf "</a:t>
              </a:r>
              <a:r>
                <a:rPr lang="de-DE" b="1" dirty="0">
                  <a:solidFill>
                    <a:schemeClr val="tx1"/>
                  </a:solidFill>
                </a:rPr>
                <a:t>Logout"</a:t>
              </a:r>
              <a:r>
                <a:rPr lang="de-DE" dirty="0">
                  <a:solidFill>
                    <a:schemeClr val="tx1"/>
                  </a:solidFill>
                </a:rPr>
                <a:t> klicken.</a:t>
              </a:r>
              <a:endParaRPr lang="en-IE" dirty="0">
                <a:solidFill>
                  <a:schemeClr val="tx1"/>
                </a:solidFill>
                <a:cs typeface="Arial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99B54CE-5332-7198-7E01-E37992D2C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3914" y="5302826"/>
            <a:ext cx="3341401" cy="1409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Graphic 51" descr="Badge 3 with solid fill">
            <a:extLst>
              <a:ext uri="{FF2B5EF4-FFF2-40B4-BE49-F238E27FC236}">
                <a16:creationId xmlns:a16="http://schemas.microsoft.com/office/drawing/2014/main" id="{42A997AD-3542-D0AB-E9CC-976BF7487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2222" y="6139594"/>
            <a:ext cx="453190" cy="453190"/>
          </a:xfrm>
          <a:prstGeom prst="rect">
            <a:avLst/>
          </a:prstGeom>
        </p:spPr>
      </p:pic>
      <p:pic>
        <p:nvPicPr>
          <p:cNvPr id="53" name="Graphic 52" descr="Badge 1 with solid fill">
            <a:extLst>
              <a:ext uri="{FF2B5EF4-FFF2-40B4-BE49-F238E27FC236}">
                <a16:creationId xmlns:a16="http://schemas.microsoft.com/office/drawing/2014/main" id="{DBE18C2C-7391-3CE7-BA60-8849A46D4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302" y="1043157"/>
            <a:ext cx="433137" cy="433137"/>
          </a:xfrm>
          <a:prstGeom prst="rect">
            <a:avLst/>
          </a:prstGeom>
        </p:spPr>
      </p:pic>
      <p:pic>
        <p:nvPicPr>
          <p:cNvPr id="54" name="Graphic 53" descr="Badge 1 with solid fill">
            <a:extLst>
              <a:ext uri="{FF2B5EF4-FFF2-40B4-BE49-F238E27FC236}">
                <a16:creationId xmlns:a16="http://schemas.microsoft.com/office/drawing/2014/main" id="{EC47E412-AD67-8625-5059-B65A395AD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412" y="2023891"/>
            <a:ext cx="433137" cy="433137"/>
          </a:xfrm>
          <a:prstGeom prst="rect">
            <a:avLst/>
          </a:prstGeom>
        </p:spPr>
      </p:pic>
      <p:pic>
        <p:nvPicPr>
          <p:cNvPr id="55" name="Graphic 54" descr="Badge with solid fill">
            <a:extLst>
              <a:ext uri="{FF2B5EF4-FFF2-40B4-BE49-F238E27FC236}">
                <a16:creationId xmlns:a16="http://schemas.microsoft.com/office/drawing/2014/main" id="{0251ACC9-27B5-E953-43B4-AA548289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6340" y="1481858"/>
            <a:ext cx="453190" cy="463216"/>
          </a:xfrm>
          <a:prstGeom prst="rect">
            <a:avLst/>
          </a:prstGeom>
        </p:spPr>
      </p:pic>
      <p:pic>
        <p:nvPicPr>
          <p:cNvPr id="56" name="Graphic 55" descr="Badge with solid fill">
            <a:extLst>
              <a:ext uri="{FF2B5EF4-FFF2-40B4-BE49-F238E27FC236}">
                <a16:creationId xmlns:a16="http://schemas.microsoft.com/office/drawing/2014/main" id="{D490C534-D1E9-A458-3C9A-29B9FB8F4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010" y="2472521"/>
            <a:ext cx="453190" cy="46321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6915E4E-0332-EE73-38FB-AAF0F2C309C3}"/>
              </a:ext>
            </a:extLst>
          </p:cNvPr>
          <p:cNvSpPr txBox="1"/>
          <p:nvPr/>
        </p:nvSpPr>
        <p:spPr>
          <a:xfrm>
            <a:off x="5378957" y="6140204"/>
            <a:ext cx="78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rgbClr val="00B05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</a:rPr>
              <a:t>✔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812F6B1-078D-36E8-3CE1-7287044CC6E5}"/>
              </a:ext>
            </a:extLst>
          </p:cNvPr>
          <p:cNvSpPr txBox="1"/>
          <p:nvPr/>
        </p:nvSpPr>
        <p:spPr>
          <a:xfrm>
            <a:off x="113955" y="6046811"/>
            <a:ext cx="5648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6E5DF"/>
              </a:buClr>
            </a:pPr>
            <a:r>
              <a:rPr lang="de-DE" sz="2000" b="1"/>
              <a:t>Sie können diesen Leitfaden schließen und sich für das Auswahlverfahren bewerben.</a:t>
            </a:r>
            <a:endParaRPr lang="en-IE" sz="2000"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0184C-E7EE-CCD5-62D5-A34FEAA29F9F}"/>
              </a:ext>
            </a:extLst>
          </p:cNvPr>
          <p:cNvSpPr txBox="1"/>
          <p:nvPr/>
        </p:nvSpPr>
        <p:spPr>
          <a:xfrm>
            <a:off x="553768" y="4015023"/>
            <a:ext cx="550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66FF"/>
              </a:buClr>
            </a:pPr>
            <a:r>
              <a:rPr lang="en-GB" sz="2000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 sz="2000">
                <a:solidFill>
                  <a:srgbClr val="0D0D0D"/>
                </a:solidFill>
                <a:cs typeface="Arial"/>
              </a:rPr>
              <a:t> </a:t>
            </a:r>
            <a:r>
              <a:rPr lang="en-GB" sz="2000" b="1">
                <a:solidFill>
                  <a:srgbClr val="0D0D0D"/>
                </a:solidFill>
                <a:cs typeface="Arial"/>
              </a:rPr>
              <a:t>“Apply to a competition” </a:t>
            </a:r>
            <a:r>
              <a:rPr lang="de-DE" sz="2000">
                <a:solidFill>
                  <a:srgbClr val="0D0D0D"/>
                </a:solidFill>
                <a:cs typeface="Arial"/>
              </a:rPr>
              <a:t>und bewerben Sie sich für das Auswahlverfahren.</a:t>
            </a:r>
            <a:endParaRPr lang="en-IE" sz="2000" b="1">
              <a:cs typeface="Arial"/>
            </a:endParaRPr>
          </a:p>
        </p:txBody>
      </p:sp>
      <p:pic>
        <p:nvPicPr>
          <p:cNvPr id="63" name="Graphic 62" descr="Badge 3 with solid fill">
            <a:extLst>
              <a:ext uri="{FF2B5EF4-FFF2-40B4-BE49-F238E27FC236}">
                <a16:creationId xmlns:a16="http://schemas.microsoft.com/office/drawing/2014/main" id="{870B8D3C-AB7D-0107-B017-1F3EFB405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565" y="3991325"/>
            <a:ext cx="453190" cy="453190"/>
          </a:xfrm>
          <a:prstGeom prst="rect">
            <a:avLst/>
          </a:prstGeom>
        </p:spPr>
      </p:pic>
      <p:pic>
        <p:nvPicPr>
          <p:cNvPr id="64" name="Graphic 63" descr="Badge 3 with solid fill">
            <a:extLst>
              <a:ext uri="{FF2B5EF4-FFF2-40B4-BE49-F238E27FC236}">
                <a16:creationId xmlns:a16="http://schemas.microsoft.com/office/drawing/2014/main" id="{5DB502C2-5380-4D37-B7A2-FE729E5E7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79388" y="5462503"/>
            <a:ext cx="453190" cy="4531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6505BBB-6F59-81F2-824D-7C5C241D1F37}"/>
              </a:ext>
            </a:extLst>
          </p:cNvPr>
          <p:cNvGrpSpPr/>
          <p:nvPr/>
        </p:nvGrpSpPr>
        <p:grpSpPr>
          <a:xfrm>
            <a:off x="6960130" y="2491904"/>
            <a:ext cx="4424948" cy="1883763"/>
            <a:chOff x="6379746" y="2238505"/>
            <a:chExt cx="4424948" cy="188376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2CE6D2B-6F25-385F-0BB8-93B1B2D55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3557"/>
            <a:stretch/>
          </p:blipFill>
          <p:spPr>
            <a:xfrm>
              <a:off x="6379746" y="2392538"/>
              <a:ext cx="4424948" cy="17297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Graphic 49" descr="Badge with solid fill">
              <a:extLst>
                <a:ext uri="{FF2B5EF4-FFF2-40B4-BE49-F238E27FC236}">
                  <a16:creationId xmlns:a16="http://schemas.microsoft.com/office/drawing/2014/main" id="{3952B609-A024-C542-F137-F879A064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60685" y="2558900"/>
              <a:ext cx="453190" cy="463216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1C4FE-A9DE-E76C-154B-15EAE98FFBDE}"/>
                </a:ext>
              </a:extLst>
            </p:cNvPr>
            <p:cNvSpPr/>
            <p:nvPr/>
          </p:nvSpPr>
          <p:spPr>
            <a:xfrm>
              <a:off x="10033571" y="2238505"/>
              <a:ext cx="360608" cy="36060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1</a:t>
              </a:r>
              <a:endParaRPr lang="en-IE" sz="1800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C6B64-7F69-2C03-25A2-FE343BACACE1}"/>
              </a:ext>
            </a:extLst>
          </p:cNvPr>
          <p:cNvSpPr txBox="1">
            <a:spLocks/>
          </p:cNvSpPr>
          <p:nvPr/>
        </p:nvSpPr>
        <p:spPr>
          <a:xfrm>
            <a:off x="540560" y="1445686"/>
            <a:ext cx="3764634" cy="70711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Klicken</a:t>
            </a:r>
            <a:r>
              <a:rPr lang="en-GB">
                <a:solidFill>
                  <a:srgbClr val="0D0D0D"/>
                </a:solidFill>
                <a:cs typeface="Arial"/>
              </a:rPr>
              <a:t> </a:t>
            </a:r>
            <a:r>
              <a:rPr lang="en-GB" b="1">
                <a:solidFill>
                  <a:srgbClr val="0D0D0D"/>
                </a:solidFill>
                <a:cs typeface="Arial"/>
              </a:rPr>
              <a:t>“My applications</a:t>
            </a:r>
            <a:r>
              <a:rPr lang="en-GB">
                <a:solidFill>
                  <a:srgbClr val="0D0D0D"/>
                </a:solidFill>
                <a:cs typeface="Arial"/>
              </a:rPr>
              <a:t>”.</a:t>
            </a:r>
            <a:endParaRPr lang="en-IE">
              <a:cs typeface="Arial"/>
            </a:endParaRPr>
          </a:p>
          <a:p>
            <a:pPr>
              <a:buClr>
                <a:srgbClr val="0066FF"/>
              </a:buClr>
            </a:pPr>
            <a:endParaRPr lang="en-US">
              <a:cs typeface="Arial"/>
            </a:endParaRPr>
          </a:p>
          <a:p>
            <a:endParaRPr lang="en-IE"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87BFB7-DFB5-EAE6-4312-E58543E29228}"/>
              </a:ext>
            </a:extLst>
          </p:cNvPr>
          <p:cNvSpPr txBox="1">
            <a:spLocks/>
          </p:cNvSpPr>
          <p:nvPr/>
        </p:nvSpPr>
        <p:spPr>
          <a:xfrm>
            <a:off x="522453" y="103647"/>
            <a:ext cx="4836308" cy="837183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b="1" dirty="0">
                <a:solidFill>
                  <a:schemeClr val="tx1"/>
                </a:solidFill>
              </a:rPr>
              <a:t>Szenario 1 </a:t>
            </a:r>
            <a:r>
              <a:rPr lang="de-DE" sz="2200" dirty="0">
                <a:solidFill>
                  <a:schemeClr val="tx1"/>
                </a:solidFill>
              </a:rPr>
              <a:t>– Ihr Konto ist mit einem externen EU-Login verbunden</a:t>
            </a:r>
            <a:endParaRPr lang="en-US" sz="2200" kern="120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47C767-8B23-43F8-3F42-8D5DA507219E}"/>
              </a:ext>
            </a:extLst>
          </p:cNvPr>
          <p:cNvSpPr txBox="1">
            <a:spLocks/>
          </p:cNvSpPr>
          <p:nvPr/>
        </p:nvSpPr>
        <p:spPr>
          <a:xfrm>
            <a:off x="6640632" y="183726"/>
            <a:ext cx="4909536" cy="829221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b="1" dirty="0">
                <a:solidFill>
                  <a:schemeClr val="tx1"/>
                </a:solidFill>
              </a:rPr>
              <a:t>Szenario 2</a:t>
            </a:r>
            <a:r>
              <a:rPr lang="de-DE" sz="2200" dirty="0">
                <a:solidFill>
                  <a:schemeClr val="tx1"/>
                </a:solidFill>
              </a:rPr>
              <a:t> – Ihr Konto ist mit einem internen EU-Login verbunden</a:t>
            </a:r>
            <a:endParaRPr lang="en-US" kern="1200">
              <a:solidFill>
                <a:schemeClr val="tx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73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EE628-1CC2-6758-2208-58231270B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5D86-B98F-278B-A82D-44F413A7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1300382"/>
          </a:xfrm>
        </p:spPr>
        <p:txBody>
          <a:bodyPr/>
          <a:lstStyle/>
          <a:p>
            <a:r>
              <a:rPr lang="de-DE"/>
              <a:t>Schritt 2: Melden Sie sich mit Ihrem externen EU-Login-Konto 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4799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ur palette new PPT" id="{E6BB5664-7BDD-4A65-BCFB-018F3705D2C3}" vid="{6B9E8826-94D2-4F42-A051-4126D816B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8DAEBAB9BA884591FD7B89E63AD785" ma:contentTypeVersion="32" ma:contentTypeDescription="Create a new document." ma:contentTypeScope="" ma:versionID="373bb4b23cff145a39c2e8623004f629">
  <xsd:schema xmlns:xsd="http://www.w3.org/2001/XMLSchema" xmlns:xs="http://www.w3.org/2001/XMLSchema" xmlns:p="http://schemas.microsoft.com/office/2006/metadata/properties" xmlns:ns1="http://schemas.microsoft.com/sharepoint/v3" xmlns:ns2="c104a7e3-e0a9-46cf-92ee-9b62dc9a36e8" xmlns:ns3="641315ca-0572-423e-bd92-cff020455c2a" targetNamespace="http://schemas.microsoft.com/office/2006/metadata/properties" ma:root="true" ma:fieldsID="8da6e8abcec21b92ac472252bdaccef3" ns1:_="" ns2:_="" ns3:_="">
    <xsd:import namespace="http://schemas.microsoft.com/sharepoint/v3"/>
    <xsd:import namespace="c104a7e3-e0a9-46cf-92ee-9b62dc9a36e8"/>
    <xsd:import namespace="641315ca-0572-423e-bd92-cff020455c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description" minOccurs="0"/>
                <xsd:element ref="ns2:DocumentType" minOccurs="0"/>
                <xsd:element ref="ns2:MediaServiceObjectDetectorVersions" minOccurs="0"/>
                <xsd:element ref="ns2:Program_x002f_Project" minOccurs="0"/>
                <xsd:element ref="ns2:Status" minOccurs="0"/>
                <xsd:element ref="ns2:Check" minOccurs="0"/>
                <xsd:element ref="ns2:Comments" minOccurs="0"/>
                <xsd:element ref="ns2:MediaServiceSearchProperties" minOccurs="0"/>
                <xsd:element ref="ns2:Natur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4a7e3-e0a9-46cf-92ee-9b62dc9a3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Details" ma:index="20" nillable="true" ma:displayName="Details" ma:description="Details on the file or folder (origin, purpose, etc.)" ma:internalName="Details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description" ma:index="27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DocumentType" ma:index="28" nillable="true" ma:displayName="Document Type" ma:format="Dropdown" ma:internalName="DocumentType">
      <xsd:simpleType>
        <xsd:restriction base="dms:Choice">
          <xsd:enumeration value="Information"/>
          <xsd:enumeration value="Form"/>
        </xsd:restriction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rogram_x002f_Project" ma:index="30" nillable="true" ma:displayName="Level" ma:format="Dropdown" ma:internalName="Program_x002f_Project">
      <xsd:simpleType>
        <xsd:restriction base="dms:Choice">
          <xsd:enumeration value="HRT"/>
          <xsd:enumeration value="PSR"/>
          <xsd:enumeration value="SD"/>
          <xsd:enumeration value="IDOC"/>
          <xsd:enumeration value="Other"/>
        </xsd:restriction>
      </xsd:simpleType>
    </xsd:element>
    <xsd:element name="Status" ma:index="31" nillable="true" ma:displayName="Status" ma:format="Dropdown" ma:internalName="Status">
      <xsd:simpleType>
        <xsd:restriction base="dms:Choice">
          <xsd:enumeration value="Current"/>
          <xsd:enumeration value="Archive"/>
          <xsd:enumeration value="Reference Material"/>
          <xsd:enumeration value="Not approved"/>
        </xsd:restriction>
      </xsd:simpleType>
    </xsd:element>
    <xsd:element name="Check" ma:index="32" nillable="true" ma:displayName="Check" ma:format="Dropdown" ma:internalName="Check">
      <xsd:simpleType>
        <xsd:restriction base="dms:Choice">
          <xsd:enumeration value="Not checked"/>
          <xsd:enumeration value="Checked"/>
          <xsd:enumeration value="Choice 3"/>
        </xsd:restriction>
      </xsd:simpleType>
    </xsd:element>
    <xsd:element name="Comments" ma:index="33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ature" ma:index="35" nillable="true" ma:displayName="Nature" ma:format="Dropdown" ma:internalName="Nature">
      <xsd:simpleType>
        <xsd:restriction base="dms:Choice">
          <xsd:enumeration value="Project Charter"/>
          <xsd:enumeration value="Minutes"/>
          <xsd:enumeration value="Agenda"/>
          <xsd:enumeration value="Presentation"/>
        </xsd:restriction>
      </xsd:simpleType>
    </xsd:element>
    <xsd:element name="Notes" ma:index="36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315ca-0572-423e-bd92-cff020455c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78d7aef-50d1-46bf-9e1e-16ddce90791f}" ma:internalName="TaxCatchAll" ma:showField="CatchAllData" ma:web="641315ca-0572-423e-bd92-cff020455c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04a7e3-e0a9-46cf-92ee-9b62dc9a36e8">
      <Terms xmlns="http://schemas.microsoft.com/office/infopath/2007/PartnerControls"/>
    </lcf76f155ced4ddcb4097134ff3c332f>
    <TaxCatchAll xmlns="641315ca-0572-423e-bd92-cff020455c2a" xsi:nil="true"/>
    <_ip_UnifiedCompliancePolicyUIAction xmlns="http://schemas.microsoft.com/sharepoint/v3" xsi:nil="true"/>
    <Program_x002f_Project xmlns="c104a7e3-e0a9-46cf-92ee-9b62dc9a36e8" xsi:nil="true"/>
    <Nature xmlns="c104a7e3-e0a9-46cf-92ee-9b62dc9a36e8" xsi:nil="true"/>
    <Status xmlns="c104a7e3-e0a9-46cf-92ee-9b62dc9a36e8" xsi:nil="true"/>
    <Notes xmlns="c104a7e3-e0a9-46cf-92ee-9b62dc9a36e8" xsi:nil="true"/>
    <DocumentType xmlns="c104a7e3-e0a9-46cf-92ee-9b62dc9a36e8" xsi:nil="true"/>
    <_ip_UnifiedCompliancePolicyProperties xmlns="http://schemas.microsoft.com/sharepoint/v3" xsi:nil="true"/>
    <description xmlns="c104a7e3-e0a9-46cf-92ee-9b62dc9a36e8" xsi:nil="true"/>
    <Details xmlns="c104a7e3-e0a9-46cf-92ee-9b62dc9a36e8" xsi:nil="true"/>
    <Check xmlns="c104a7e3-e0a9-46cf-92ee-9b62dc9a36e8" xsi:nil="true"/>
    <Comments xmlns="c104a7e3-e0a9-46cf-92ee-9b62dc9a36e8" xsi:nil="true"/>
  </documentManagement>
</p:properties>
</file>

<file path=customXml/itemProps1.xml><?xml version="1.0" encoding="utf-8"?>
<ds:datastoreItem xmlns:ds="http://schemas.openxmlformats.org/officeDocument/2006/customXml" ds:itemID="{770218EC-146D-4522-9D16-9B5168FD668A}">
  <ds:schemaRefs>
    <ds:schemaRef ds:uri="641315ca-0572-423e-bd92-cff020455c2a"/>
    <ds:schemaRef ds:uri="c104a7e3-e0a9-46cf-92ee-9b62dc9a36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2F3B215-DCD8-4B08-9205-EA8636E86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A2DCB3-BFED-4F85-829E-3A1A9F4EE1EF}">
  <ds:schemaRefs>
    <ds:schemaRef ds:uri="http://purl.org/dc/elements/1.1/"/>
    <ds:schemaRef ds:uri="http://purl.org/dc/terms/"/>
    <ds:schemaRef ds:uri="http://schemas.microsoft.com/office/2006/documentManagement/types"/>
    <ds:schemaRef ds:uri="641315ca-0572-423e-bd92-cff020455c2a"/>
    <ds:schemaRef ds:uri="http://schemas.microsoft.com/office/infopath/2007/PartnerControls"/>
    <ds:schemaRef ds:uri="http://www.w3.org/XML/1998/namespace"/>
    <ds:schemaRef ds:uri="c104a7e3-e0a9-46cf-92ee-9b62dc9a36e8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1645</Words>
  <Application>Microsoft Office PowerPoint</Application>
  <PresentationFormat>Widescreen</PresentationFormat>
  <Paragraphs>277</Paragraphs>
  <Slides>25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colour palette new PPT</vt:lpstr>
      <vt:lpstr>Hinweise für Bedienstete, die sich für von EPSO organisierte allgemeine Auswahlverfahren bewerben</vt:lpstr>
      <vt:lpstr>Ist dieser Leitfaden für Sie?</vt:lpstr>
      <vt:lpstr>Inhaltsverzeichnis</vt:lpstr>
      <vt:lpstr>Über diesen Leitfaden</vt:lpstr>
      <vt:lpstr>Schritt 1: Überprüfen Sie Ihr Kontoprofil im Bewerbungsportal</vt:lpstr>
      <vt:lpstr>PowerPoint Presentation</vt:lpstr>
      <vt:lpstr>PowerPoint Presentation</vt:lpstr>
      <vt:lpstr>PowerPoint Presentation</vt:lpstr>
      <vt:lpstr>Schritt 2: Melden Sie sich mit Ihrem externen EU-Login-Konto an</vt:lpstr>
      <vt:lpstr>PowerPoint Presentation</vt:lpstr>
      <vt:lpstr>PowerPoint Presentation</vt:lpstr>
      <vt:lpstr>PowerPoint Presentation</vt:lpstr>
      <vt:lpstr>PowerPoint Presentation</vt:lpstr>
      <vt:lpstr>Schritt 3: Richten Sie die Multi-Faktor-Authentifizierung ein</vt:lpstr>
      <vt:lpstr>PowerPoint Presentation</vt:lpstr>
      <vt:lpstr>PowerPoint Presentation</vt:lpstr>
      <vt:lpstr>PowerPoint Presentation</vt:lpstr>
      <vt:lpstr>Schritt 4: Verwenden Sie Ihren EU-Login, um ein Konto für das Bewerbungsportal zu erstellen.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Haben Sie noch weitere 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SCHNEIDER Martin (HR)</cp:lastModifiedBy>
  <cp:revision>191</cp:revision>
  <dcterms:created xsi:type="dcterms:W3CDTF">2019-08-09T12:06:42Z</dcterms:created>
  <dcterms:modified xsi:type="dcterms:W3CDTF">2026-01-28T08:35:32Z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0x010100FE8DAEBAB9BA884591FD7B89E63AD785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